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3" r:id="rId2"/>
    <p:sldId id="262" r:id="rId3"/>
    <p:sldId id="260" r:id="rId4"/>
    <p:sldId id="286" r:id="rId5"/>
    <p:sldId id="305" r:id="rId6"/>
    <p:sldId id="306" r:id="rId7"/>
    <p:sldId id="312" r:id="rId8"/>
    <p:sldId id="329" r:id="rId9"/>
    <p:sldId id="333" r:id="rId10"/>
    <p:sldId id="315" r:id="rId11"/>
    <p:sldId id="282" r:id="rId12"/>
    <p:sldId id="328" r:id="rId13"/>
    <p:sldId id="280" r:id="rId14"/>
    <p:sldId id="284" r:id="rId15"/>
    <p:sldId id="28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Long" initials="Z" lastIdx="1" clrIdx="0">
    <p:extLst>
      <p:ext uri="{19B8F6BF-5375-455C-9EA6-DF929625EA0E}">
        <p15:presenceInfo xmlns:p15="http://schemas.microsoft.com/office/powerpoint/2012/main" userId="ZhuL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  <a:srgbClr val="FCFCFC"/>
    <a:srgbClr val="FFFFFF"/>
    <a:srgbClr val="0D0504"/>
    <a:srgbClr val="0D0D0D"/>
    <a:srgbClr val="F9F9F9"/>
    <a:srgbClr val="090909"/>
    <a:srgbClr val="D38A2C"/>
    <a:srgbClr val="060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2203" autoAdjust="0"/>
  </p:normalViewPr>
  <p:slideViewPr>
    <p:cSldViewPr snapToGrid="0"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ADF48-7EBE-4C55-837E-0EA53D3EBC48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A2C33-7C49-46A1-AB9F-EFB685CC6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1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7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1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5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668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19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3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9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2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57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0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1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2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3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7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更多免费教程和模板请访问：</a:t>
            </a:r>
            <a:r>
              <a:rPr lang="en-US" altLang="zh-CN" smtClean="0"/>
              <a:t>www.quppt.com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7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06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0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0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1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1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8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1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7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4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563A-F2FF-472E-8E51-1E3D20ECD240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7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(向天歌演示原创免费模板：www.TopPPT.cn)"/>
          <p:cNvSpPr/>
          <p:nvPr/>
        </p:nvSpPr>
        <p:spPr>
          <a:xfrm flipH="1" flipV="1">
            <a:off x="-14516" y="3830553"/>
            <a:ext cx="12207910" cy="3041960"/>
          </a:xfrm>
          <a:custGeom>
            <a:avLst/>
            <a:gdLst>
              <a:gd name="connsiteX0" fmla="*/ 0 w 12192000"/>
              <a:gd name="connsiteY0" fmla="*/ 0 h 4449108"/>
              <a:gd name="connsiteX1" fmla="*/ 12192000 w 12192000"/>
              <a:gd name="connsiteY1" fmla="*/ 0 h 4449108"/>
              <a:gd name="connsiteX2" fmla="*/ 12192000 w 12192000"/>
              <a:gd name="connsiteY2" fmla="*/ 4449108 h 4449108"/>
              <a:gd name="connsiteX3" fmla="*/ 0 w 12192000"/>
              <a:gd name="connsiteY3" fmla="*/ 4449108 h 4449108"/>
              <a:gd name="connsiteX4" fmla="*/ 0 w 12192000"/>
              <a:gd name="connsiteY4" fmla="*/ 0 h 4449108"/>
              <a:gd name="connsiteX0" fmla="*/ 0 w 12192000"/>
              <a:gd name="connsiteY0" fmla="*/ 0 h 6060194"/>
              <a:gd name="connsiteX1" fmla="*/ 12192000 w 12192000"/>
              <a:gd name="connsiteY1" fmla="*/ 0 h 6060194"/>
              <a:gd name="connsiteX2" fmla="*/ 12192000 w 12192000"/>
              <a:gd name="connsiteY2" fmla="*/ 4449108 h 6060194"/>
              <a:gd name="connsiteX3" fmla="*/ 14515 w 12192000"/>
              <a:gd name="connsiteY3" fmla="*/ 6060194 h 6060194"/>
              <a:gd name="connsiteX4" fmla="*/ 0 w 12192000"/>
              <a:gd name="connsiteY4" fmla="*/ 0 h 6060194"/>
              <a:gd name="connsiteX0" fmla="*/ 0 w 12206515"/>
              <a:gd name="connsiteY0" fmla="*/ 0 h 6060194"/>
              <a:gd name="connsiteX1" fmla="*/ 12192000 w 12206515"/>
              <a:gd name="connsiteY1" fmla="*/ 0 h 6060194"/>
              <a:gd name="connsiteX2" fmla="*/ 12206515 w 12206515"/>
              <a:gd name="connsiteY2" fmla="*/ 3391208 h 6060194"/>
              <a:gd name="connsiteX3" fmla="*/ 14515 w 12206515"/>
              <a:gd name="connsiteY3" fmla="*/ 6060194 h 6060194"/>
              <a:gd name="connsiteX4" fmla="*/ 0 w 12206515"/>
              <a:gd name="connsiteY4" fmla="*/ 0 h 6060194"/>
              <a:gd name="connsiteX0" fmla="*/ 1395 w 12207910"/>
              <a:gd name="connsiteY0" fmla="*/ 0 h 7118095"/>
              <a:gd name="connsiteX1" fmla="*/ 12193395 w 12207910"/>
              <a:gd name="connsiteY1" fmla="*/ 0 h 7118095"/>
              <a:gd name="connsiteX2" fmla="*/ 12207910 w 12207910"/>
              <a:gd name="connsiteY2" fmla="*/ 3391208 h 7118095"/>
              <a:gd name="connsiteX3" fmla="*/ 1396 w 12207910"/>
              <a:gd name="connsiteY3" fmla="*/ 7118095 h 7118095"/>
              <a:gd name="connsiteX4" fmla="*/ 1395 w 12207910"/>
              <a:gd name="connsiteY4" fmla="*/ 0 h 7118095"/>
              <a:gd name="connsiteX0" fmla="*/ 15157 w 12207158"/>
              <a:gd name="connsiteY0" fmla="*/ 0 h 7152220"/>
              <a:gd name="connsiteX1" fmla="*/ 12192643 w 12207158"/>
              <a:gd name="connsiteY1" fmla="*/ 34125 h 7152220"/>
              <a:gd name="connsiteX2" fmla="*/ 12207158 w 12207158"/>
              <a:gd name="connsiteY2" fmla="*/ 3425333 h 7152220"/>
              <a:gd name="connsiteX3" fmla="*/ 644 w 12207158"/>
              <a:gd name="connsiteY3" fmla="*/ 7152220 h 7152220"/>
              <a:gd name="connsiteX4" fmla="*/ 15157 w 12207158"/>
              <a:gd name="connsiteY4" fmla="*/ 0 h 7152220"/>
              <a:gd name="connsiteX0" fmla="*/ 1395 w 12207910"/>
              <a:gd name="connsiteY0" fmla="*/ 0 h 7152220"/>
              <a:gd name="connsiteX1" fmla="*/ 12193395 w 12207910"/>
              <a:gd name="connsiteY1" fmla="*/ 34125 h 7152220"/>
              <a:gd name="connsiteX2" fmla="*/ 12207910 w 12207910"/>
              <a:gd name="connsiteY2" fmla="*/ 3425333 h 7152220"/>
              <a:gd name="connsiteX3" fmla="*/ 1396 w 12207910"/>
              <a:gd name="connsiteY3" fmla="*/ 7152220 h 7152220"/>
              <a:gd name="connsiteX4" fmla="*/ 1395 w 12207910"/>
              <a:gd name="connsiteY4" fmla="*/ 0 h 71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910" h="7152220">
                <a:moveTo>
                  <a:pt x="1395" y="0"/>
                </a:moveTo>
                <a:lnTo>
                  <a:pt x="12193395" y="34125"/>
                </a:lnTo>
                <a:cubicBezTo>
                  <a:pt x="12198233" y="1164528"/>
                  <a:pt x="12203072" y="2294930"/>
                  <a:pt x="12207910" y="3425333"/>
                </a:cubicBezTo>
                <a:lnTo>
                  <a:pt x="1396" y="7152220"/>
                </a:lnTo>
                <a:cubicBezTo>
                  <a:pt x="-3442" y="5132155"/>
                  <a:pt x="6233" y="2020065"/>
                  <a:pt x="13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(向天歌演示原创免费模板：www.TopPPT.cn)"/>
          <p:cNvSpPr txBox="1"/>
          <p:nvPr/>
        </p:nvSpPr>
        <p:spPr>
          <a:xfrm rot="21154931">
            <a:off x="2721070" y="4567352"/>
            <a:ext cx="5159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BRYANT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(向天歌演示原创免费模板：www.TopPPT.cn)"/>
          <p:cNvSpPr txBox="1"/>
          <p:nvPr/>
        </p:nvSpPr>
        <p:spPr>
          <a:xfrm rot="21154710">
            <a:off x="367432" y="2403345"/>
            <a:ext cx="84582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i="1" dirty="0">
                <a:ln w="3175">
                  <a:noFill/>
                </a:ln>
                <a:latin typeface="Arial Black" panose="020B0A04020102020204" pitchFamily="34" charset="0"/>
              </a:rPr>
              <a:t>KOBE</a:t>
            </a:r>
            <a:endParaRPr lang="zh-CN" altLang="en-US" sz="20000" i="1" dirty="0">
              <a:ln w="3175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8" name="TextBox 7(向天歌演示原创免费模板：www.TopPPT.cn)"/>
          <p:cNvSpPr txBox="1"/>
          <p:nvPr/>
        </p:nvSpPr>
        <p:spPr>
          <a:xfrm rot="21126094">
            <a:off x="5394289" y="5601852"/>
            <a:ext cx="2017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WWW.TOPPPT.CN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723" y="-458836"/>
            <a:ext cx="8023225" cy="7331349"/>
          </a:xfrm>
          <a:prstGeom prst="rect">
            <a:avLst/>
          </a:prstGeom>
        </p:spPr>
      </p:pic>
      <p:sp>
        <p:nvSpPr>
          <p:cNvPr id="10" name="TextBox 9(向天歌演示原创免费模板：www.TopPPT.cn)"/>
          <p:cNvSpPr txBox="1"/>
          <p:nvPr/>
        </p:nvSpPr>
        <p:spPr>
          <a:xfrm>
            <a:off x="7429696" y="1529678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 smtClean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</a:t>
            </a:r>
            <a:r>
              <a:rPr lang="en-US" altLang="zh-CN" sz="9600" i="1" dirty="0" smtClean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HO</a:t>
            </a:r>
          </a:p>
        </p:txBody>
      </p:sp>
      <p:sp>
        <p:nvSpPr>
          <p:cNvPr id="12" name="TextBox 11(向天歌演示原创免费模板：www.TopPPT.cn)"/>
          <p:cNvSpPr txBox="1"/>
          <p:nvPr/>
        </p:nvSpPr>
        <p:spPr>
          <a:xfrm>
            <a:off x="7429696" y="3095916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 smtClean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</a:t>
            </a:r>
            <a:endParaRPr lang="en-US" altLang="zh-CN" sz="9600" i="1" dirty="0" smtClean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(向天歌演示原创免费模板：www.TopPPT.cn)"/>
          <p:cNvSpPr txBox="1"/>
          <p:nvPr/>
        </p:nvSpPr>
        <p:spPr>
          <a:xfrm>
            <a:off x="7429696" y="4569023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 smtClean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AM?</a:t>
            </a:r>
          </a:p>
        </p:txBody>
      </p:sp>
      <p:pic>
        <p:nvPicPr>
          <p:cNvPr id="2" name="Fort Minor - Remember The Name - 原版伴奏(向天歌演示原创免费模板：www.TopPPT.cn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116" y="-22045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100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64" presetClass="path" presetSubtype="0" accel="50000" decel="5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8.33333E-7 -4.07407E-6 L 8.33333E-7 -0.4743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8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4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4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100000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100000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100000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6" grpId="0"/>
          <p:bldP spid="6" grpId="1"/>
          <p:bldP spid="5" grpId="0"/>
          <p:bldP spid="8" grpId="0"/>
          <p:bldP spid="8" grpId="1"/>
          <p:bldP spid="10" grpId="0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64" presetClass="path" presetSubtype="0" accel="50000" decel="5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8.33333E-7 -4.07407E-6 L 8.33333E-7 -0.4743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8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4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4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6" grpId="0"/>
          <p:bldP spid="6" grpId="1"/>
          <p:bldP spid="5" grpId="0"/>
          <p:bldP spid="8" grpId="0"/>
          <p:bldP spid="8" grpId="1"/>
          <p:bldP spid="10" grpId="0"/>
          <p:bldP spid="12" grpId="0"/>
          <p:bldP spid="1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18722"/>
            <a:ext cx="12193057" cy="3829644"/>
          </a:xfrm>
          <a:prstGeom prst="rect">
            <a:avLst/>
          </a:prstGeom>
        </p:spPr>
      </p:pic>
      <p:sp>
        <p:nvSpPr>
          <p:cNvPr id="2" name="Rectangle 1(向天歌演示原创免费模板：www.TopPPT.cn)"/>
          <p:cNvSpPr/>
          <p:nvPr/>
        </p:nvSpPr>
        <p:spPr>
          <a:xfrm>
            <a:off x="-9902018" y="-270934"/>
            <a:ext cx="31997091" cy="7128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(向天歌演示原创免费模板：www.TopPPT.cn)"/>
          <p:cNvSpPr txBox="1"/>
          <p:nvPr/>
        </p:nvSpPr>
        <p:spPr>
          <a:xfrm>
            <a:off x="5030880" y="4986813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000" b="1" dirty="0" smtClean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顺位被选中</a:t>
            </a:r>
            <a:endParaRPr lang="zh-CN" altLang="en-US" sz="4000" b="1" dirty="0">
              <a:ln w="3175">
                <a:noFill/>
              </a:ln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(向天歌演示原创免费模板：www.TopPPT.cn)"/>
          <p:cNvSpPr/>
          <p:nvPr/>
        </p:nvSpPr>
        <p:spPr>
          <a:xfrm>
            <a:off x="4301775" y="4986813"/>
            <a:ext cx="880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4400" i="1" dirty="0">
              <a:solidFill>
                <a:prstClr val="black"/>
              </a:solidFill>
            </a:endParaRPr>
          </a:p>
        </p:txBody>
      </p:sp>
      <p:sp>
        <p:nvSpPr>
          <p:cNvPr id="6" name="Rectangle 5(向天歌演示原创免费模板：www.TopPPT.cn)"/>
          <p:cNvSpPr/>
          <p:nvPr/>
        </p:nvSpPr>
        <p:spPr>
          <a:xfrm>
            <a:off x="4674407" y="4224516"/>
            <a:ext cx="286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i="1" dirty="0" smtClean="0">
                <a:ln w="3175">
                  <a:noFill/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sz="2800" b="1" i="1" dirty="0">
              <a:ln w="3175">
                <a:noFill/>
              </a:ln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(向天歌演示原创免费模板：www.TopPPT.cn)"/>
          <p:cNvGrpSpPr/>
          <p:nvPr/>
        </p:nvGrpSpPr>
        <p:grpSpPr>
          <a:xfrm rot="17472176">
            <a:off x="-1379128" y="3628081"/>
            <a:ext cx="635203" cy="1560772"/>
            <a:chOff x="10780998" y="4178593"/>
            <a:chExt cx="636300" cy="1563469"/>
          </a:xfrm>
        </p:grpSpPr>
        <p:sp>
          <p:nvSpPr>
            <p:cNvPr id="10" name="Right Triangle 9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ight Triangle 10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Picture 12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62049"/>
            <a:ext cx="12193057" cy="6920345"/>
          </a:xfrm>
          <a:prstGeom prst="rect">
            <a:avLst/>
          </a:prstGeom>
        </p:spPr>
      </p:pic>
      <p:sp>
        <p:nvSpPr>
          <p:cNvPr id="18" name="TextBox 17(向天歌演示原创免费模板：www.TopPPT.cn)"/>
          <p:cNvSpPr txBox="1"/>
          <p:nvPr/>
        </p:nvSpPr>
        <p:spPr>
          <a:xfrm>
            <a:off x="2986772" y="25131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44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节命中</a:t>
            </a:r>
            <a:endParaRPr lang="zh-CN" altLang="en-US" sz="44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(向天歌演示原创免费模板：www.TopPPT.cn)"/>
          <p:cNvSpPr txBox="1"/>
          <p:nvPr/>
        </p:nvSpPr>
        <p:spPr>
          <a:xfrm>
            <a:off x="2797820" y="3188704"/>
            <a:ext cx="28192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次罚球</a:t>
            </a:r>
            <a:endParaRPr lang="zh-CN" altLang="en-US" sz="44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(向天歌演示原创免费模板：www.TopPPT.cn)"/>
          <p:cNvSpPr/>
          <p:nvPr/>
        </p:nvSpPr>
        <p:spPr>
          <a:xfrm>
            <a:off x="452588" y="2236197"/>
            <a:ext cx="240963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i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14</a:t>
            </a:r>
            <a:endParaRPr lang="zh-CN" altLang="en-US" sz="13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6" name="Straight Connector 15(向天歌演示原创免费模板：www.TopPPT.cn)"/>
          <p:cNvCxnSpPr/>
          <p:nvPr/>
        </p:nvCxnSpPr>
        <p:spPr>
          <a:xfrm>
            <a:off x="2899903" y="2407647"/>
            <a:ext cx="2628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(向天歌演示原创免费模板：www.TopPPT.cn)"/>
          <p:cNvCxnSpPr/>
          <p:nvPr/>
        </p:nvCxnSpPr>
        <p:spPr>
          <a:xfrm>
            <a:off x="702320" y="4092891"/>
            <a:ext cx="2771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(向天歌演示原创免费模板：www.TopPPT.cn)"/>
          <p:cNvGrpSpPr/>
          <p:nvPr/>
        </p:nvGrpSpPr>
        <p:grpSpPr>
          <a:xfrm rot="17519419" flipH="1">
            <a:off x="26182" y="996712"/>
            <a:ext cx="269678" cy="662632"/>
            <a:chOff x="10780998" y="4178593"/>
            <a:chExt cx="636300" cy="1563469"/>
          </a:xfrm>
        </p:grpSpPr>
        <p:sp>
          <p:nvSpPr>
            <p:cNvPr id="31" name="Right Triangle 30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Right Triangle 31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(向天歌演示原创免费模板：www.TopPPT.cn)"/>
          <p:cNvGrpSpPr/>
          <p:nvPr/>
        </p:nvGrpSpPr>
        <p:grpSpPr>
          <a:xfrm rot="17519419" flipH="1">
            <a:off x="1869341" y="-123727"/>
            <a:ext cx="268182" cy="658956"/>
            <a:chOff x="10780998" y="4178593"/>
            <a:chExt cx="636300" cy="1563469"/>
          </a:xfrm>
        </p:grpSpPr>
        <p:sp>
          <p:nvSpPr>
            <p:cNvPr id="34" name="Right Triangle 33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ight Triangle 34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35(向天歌演示原创免费模板：www.TopPPT.cn)"/>
          <p:cNvGrpSpPr/>
          <p:nvPr/>
        </p:nvGrpSpPr>
        <p:grpSpPr>
          <a:xfrm rot="19704177">
            <a:off x="3766944" y="4340032"/>
            <a:ext cx="137189" cy="337088"/>
            <a:chOff x="10780998" y="4178593"/>
            <a:chExt cx="636300" cy="1563469"/>
          </a:xfrm>
        </p:grpSpPr>
        <p:sp>
          <p:nvSpPr>
            <p:cNvPr id="37" name="Right Triangle 36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ight Triangle 37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Right Triangle 39(向天歌演示原创免费模板：www.TopPPT.cn)"/>
          <p:cNvSpPr/>
          <p:nvPr/>
        </p:nvSpPr>
        <p:spPr>
          <a:xfrm flipH="1">
            <a:off x="8377614" y="2825438"/>
            <a:ext cx="3820002" cy="403256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3(向天歌演示原创免费模板：www.TopPPT.cn)"/>
          <p:cNvSpPr/>
          <p:nvPr/>
        </p:nvSpPr>
        <p:spPr>
          <a:xfrm>
            <a:off x="8845189" y="5277788"/>
            <a:ext cx="3352427" cy="621723"/>
          </a:xfrm>
          <a:custGeom>
            <a:avLst/>
            <a:gdLst>
              <a:gd name="connsiteX0" fmla="*/ 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0 w 3619499"/>
              <a:gd name="connsiteY4" fmla="*/ 0 h 685800"/>
              <a:gd name="connsiteX0" fmla="*/ 51435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514350 w 3619499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499" h="685800">
                <a:moveTo>
                  <a:pt x="514350" y="0"/>
                </a:moveTo>
                <a:lnTo>
                  <a:pt x="3619499" y="0"/>
                </a:lnTo>
                <a:lnTo>
                  <a:pt x="3619499" y="685800"/>
                </a:lnTo>
                <a:lnTo>
                  <a:pt x="0" y="685800"/>
                </a:lnTo>
                <a:lnTo>
                  <a:pt x="5143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 0.16621 " pathEditMode="relative" rAng="0" ptsTypes="AA">
                                          <p:cBhvr>
                                            <p:cTn id="8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grpId="0" nodeType="withEffect" p14:presetBounceEnd="4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6.25E-7 -4.07407E-6 L 1.31419 -4.07407E-6 " pathEditMode="relative" rAng="0" ptsTypes="AA">
                                          <p:cBhvr>
                                            <p:cTn id="17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1.04167E-6 1.48148E-6 L 0.05846 0.1048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7" y="5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accel="100000" fill="hold" grpId="0" nodeType="withEffect" p14:presetBounceEnd="525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45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46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fill="hold" grpId="1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4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fill="hold" grpId="1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4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4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/>
          <p:bldP spid="18" grpId="0"/>
          <p:bldP spid="19" grpId="0"/>
          <p:bldP spid="20" grpId="0"/>
          <p:bldP spid="40" grpId="0" animBg="1"/>
          <p:bldP spid="40" grpId="1" animBg="1"/>
          <p:bldP spid="41" grpId="0" animBg="1"/>
          <p:bldP spid="4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 0.16621 " pathEditMode="relative" rAng="0" ptsTypes="AA">
                                          <p:cBhvr>
                                            <p:cTn id="8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6.25E-7 -4.07407E-6 L 1.31419 -4.07407E-6 " pathEditMode="relative" rAng="0" ptsTypes="AA">
                                          <p:cBhvr>
                                            <p:cTn id="17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1.04167E-6 1.48148E-6 L 0.05846 0.1048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7" y="5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ac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fill="hold" grpId="1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4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fill="hold" grpId="1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4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4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/>
          <p:bldP spid="18" grpId="0"/>
          <p:bldP spid="19" grpId="0"/>
          <p:bldP spid="20" grpId="0"/>
          <p:bldP spid="40" grpId="0" animBg="1"/>
          <p:bldP spid="40" grpId="1" animBg="1"/>
          <p:bldP spid="41" grpId="0" animBg="1"/>
          <p:bldP spid="41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981" y="-297"/>
            <a:ext cx="7517019" cy="6858594"/>
          </a:xfrm>
          <a:prstGeom prst="rect">
            <a:avLst/>
          </a:prstGeom>
        </p:spPr>
      </p:pic>
      <p:pic>
        <p:nvPicPr>
          <p:cNvPr id="2" name="Picture 1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050" y="1299783"/>
            <a:ext cx="6644880" cy="5558217"/>
          </a:xfrm>
          <a:prstGeom prst="rect">
            <a:avLst/>
          </a:prstGeom>
        </p:spPr>
      </p:pic>
      <p:sp>
        <p:nvSpPr>
          <p:cNvPr id="8" name="TextBox 7(向天歌演示原创免费模板：www.TopPPT.cn)"/>
          <p:cNvSpPr txBox="1"/>
          <p:nvPr/>
        </p:nvSpPr>
        <p:spPr>
          <a:xfrm>
            <a:off x="2260462" y="2134670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6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66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913589" y="311141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圣诞大战</a:t>
            </a:r>
            <a:endParaRPr lang="zh-CN" altLang="en-US" sz="44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(向天歌演示原创免费模板：www.TopPPT.cn)"/>
          <p:cNvSpPr/>
          <p:nvPr/>
        </p:nvSpPr>
        <p:spPr>
          <a:xfrm>
            <a:off x="771758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Rectangle 10(向天歌演示原创免费模板：www.TopPPT.cn)"/>
          <p:cNvSpPr/>
          <p:nvPr/>
        </p:nvSpPr>
        <p:spPr>
          <a:xfrm>
            <a:off x="742951" y="2134966"/>
            <a:ext cx="56083" cy="18434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(向天歌演示原创免费模板：www.TopPPT.cn)"/>
          <p:cNvSpPr/>
          <p:nvPr/>
        </p:nvSpPr>
        <p:spPr>
          <a:xfrm>
            <a:off x="757523" y="3932926"/>
            <a:ext cx="3346064" cy="45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(向天歌演示原创免费模板：www.TopPPT.cn)"/>
          <p:cNvSpPr/>
          <p:nvPr/>
        </p:nvSpPr>
        <p:spPr>
          <a:xfrm>
            <a:off x="757523" y="2134670"/>
            <a:ext cx="3346064" cy="45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(向天歌演示原创免费模板：www.TopPPT.cn)"/>
          <p:cNvSpPr/>
          <p:nvPr/>
        </p:nvSpPr>
        <p:spPr>
          <a:xfrm>
            <a:off x="4040218" y="2134966"/>
            <a:ext cx="63369" cy="3961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(向天歌演示原创免费模板：www.TopPPT.cn)"/>
          <p:cNvSpPr/>
          <p:nvPr/>
        </p:nvSpPr>
        <p:spPr>
          <a:xfrm>
            <a:off x="4040218" y="3559545"/>
            <a:ext cx="63369" cy="3961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(向天歌演示原创免费模板：www.TopPPT.cn)"/>
          <p:cNvSpPr/>
          <p:nvPr/>
        </p:nvSpPr>
        <p:spPr>
          <a:xfrm>
            <a:off x="1456503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5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15(向天歌演示原创免费模板：www.TopPPT.cn)"/>
          <p:cNvSpPr/>
          <p:nvPr/>
        </p:nvSpPr>
        <p:spPr>
          <a:xfrm>
            <a:off x="1456503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9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00615"/>
      </p:ext>
    </p:extLst>
  </p:cSld>
  <p:clrMapOvr>
    <a:masterClrMapping/>
  </p:clrMapOvr>
  <p:transition spd="slow" advClick="0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90000" fill="hold" grpId="0" nodeType="withEffect" p14:presetBounceEnd="73333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90000" fill="hold" grpId="0" nodeType="withEffect" p14:presetBounceEnd="73333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xit" presetSubtype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up)">
                                          <p:cBhvr>
                                            <p:cTn id="4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7" grpId="0"/>
          <p:bldP spid="11" grpId="0" animBg="1"/>
          <p:bldP spid="13" grpId="0" animBg="1"/>
          <p:bldP spid="14" grpId="0" animBg="1"/>
          <p:bldP spid="15" grpId="0" animBg="1"/>
          <p:bldP spid="17" grpId="0" animBg="1"/>
          <p:bldP spid="12" grpId="0"/>
          <p:bldP spid="12" grpId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9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9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xit" presetSubtype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up)">
                                          <p:cBhvr>
                                            <p:cTn id="4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7" grpId="0"/>
          <p:bldP spid="11" grpId="0" animBg="1"/>
          <p:bldP spid="13" grpId="0" animBg="1"/>
          <p:bldP spid="14" grpId="0" animBg="1"/>
          <p:bldP spid="15" grpId="0" animBg="1"/>
          <p:bldP spid="17" grpId="0" animBg="1"/>
          <p:bldP spid="12" grpId="0"/>
          <p:bldP spid="12" grpId="1"/>
          <p:bldP spid="1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(向天歌演示原创免费模板：www.TopPPT.cn)"/>
          <p:cNvSpPr/>
          <p:nvPr/>
        </p:nvSpPr>
        <p:spPr>
          <a:xfrm rot="1232946">
            <a:off x="9330108" y="-751568"/>
            <a:ext cx="4351952" cy="1700234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(向天歌演示原创免费模板：www.TopPPT.cn)"/>
          <p:cNvGrpSpPr/>
          <p:nvPr/>
        </p:nvGrpSpPr>
        <p:grpSpPr>
          <a:xfrm>
            <a:off x="9115426" y="-15013"/>
            <a:ext cx="3076574" cy="2500108"/>
            <a:chOff x="1304925" y="3232185"/>
            <a:chExt cx="3540168" cy="2876837"/>
          </a:xfrm>
        </p:grpSpPr>
        <p:grpSp>
          <p:nvGrpSpPr>
            <p:cNvPr id="6" name="组合 5"/>
            <p:cNvGrpSpPr/>
            <p:nvPr/>
          </p:nvGrpSpPr>
          <p:grpSpPr>
            <a:xfrm>
              <a:off x="1304925" y="3232185"/>
              <a:ext cx="3540168" cy="2876837"/>
              <a:chOff x="1841920" y="3696806"/>
              <a:chExt cx="1402755" cy="1139917"/>
            </a:xfrm>
          </p:grpSpPr>
          <p:cxnSp>
            <p:nvCxnSpPr>
              <p:cNvPr id="8" name="Straight Connector 7(向天歌演示原创免费模板：www.TopPPT.cn)"/>
              <p:cNvCxnSpPr/>
              <p:nvPr/>
            </p:nvCxnSpPr>
            <p:spPr>
              <a:xfrm flipH="1">
                <a:off x="1841920" y="3903273"/>
                <a:ext cx="933450" cy="93345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(向天歌演示原创免费模板：www.TopPPT.cn)"/>
              <p:cNvCxnSpPr/>
              <p:nvPr/>
            </p:nvCxnSpPr>
            <p:spPr>
              <a:xfrm flipH="1">
                <a:off x="1971675" y="3743325"/>
                <a:ext cx="1085850" cy="108585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(向天歌演示原创免费模板：www.TopPPT.cn)"/>
              <p:cNvCxnSpPr/>
              <p:nvPr/>
            </p:nvCxnSpPr>
            <p:spPr>
              <a:xfrm flipH="1">
                <a:off x="2563059" y="3696806"/>
                <a:ext cx="665644" cy="665644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(向天歌演示原创免费模板：www.TopPPT.cn)"/>
              <p:cNvCxnSpPr/>
              <p:nvPr/>
            </p:nvCxnSpPr>
            <p:spPr>
              <a:xfrm>
                <a:off x="2451983" y="3696806"/>
                <a:ext cx="757942" cy="770419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(向天歌演示原创免费模板：www.TopPPT.cn)"/>
              <p:cNvCxnSpPr/>
              <p:nvPr/>
            </p:nvCxnSpPr>
            <p:spPr>
              <a:xfrm>
                <a:off x="2619192" y="3743325"/>
                <a:ext cx="625483" cy="635779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(向天歌演示原创免费模板：www.TopPPT.cn)"/>
              <p:cNvCxnSpPr/>
              <p:nvPr/>
            </p:nvCxnSpPr>
            <p:spPr>
              <a:xfrm>
                <a:off x="2773883" y="3743325"/>
                <a:ext cx="470792" cy="47854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(向天歌演示原创免费模板：www.TopPPT.cn)"/>
            <p:cNvSpPr/>
            <p:nvPr/>
          </p:nvSpPr>
          <p:spPr>
            <a:xfrm rot="2734717">
              <a:off x="3701265" y="3953126"/>
              <a:ext cx="228392" cy="22839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149" y="1277777"/>
            <a:ext cx="4855052" cy="5478196"/>
          </a:xfrm>
          <a:prstGeom prst="rect">
            <a:avLst/>
          </a:prstGeom>
        </p:spPr>
      </p:pic>
      <p:grpSp>
        <p:nvGrpSpPr>
          <p:cNvPr id="15" name="Group 14(向天歌演示原创免费模板：www.TopPPT.cn)"/>
          <p:cNvGrpSpPr/>
          <p:nvPr/>
        </p:nvGrpSpPr>
        <p:grpSpPr>
          <a:xfrm>
            <a:off x="1583233" y="4344768"/>
            <a:ext cx="3681900" cy="1858189"/>
            <a:chOff x="8557657" y="2558568"/>
            <a:chExt cx="3681900" cy="1858189"/>
          </a:xfrm>
        </p:grpSpPr>
        <p:sp>
          <p:nvSpPr>
            <p:cNvPr id="16" name="TextBox 15(向天歌演示原创免费模板：www.TopPPT.cn)"/>
            <p:cNvSpPr txBox="1"/>
            <p:nvPr/>
          </p:nvSpPr>
          <p:spPr>
            <a:xfrm>
              <a:off x="8557657" y="3308761"/>
              <a:ext cx="357020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6600" b="1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出场时间</a:t>
              </a:r>
              <a:endParaRPr lang="zh-CN" altLang="en-US" sz="66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(向天歌演示原创免费模板：www.TopPPT.cn)"/>
            <p:cNvSpPr txBox="1"/>
            <p:nvPr/>
          </p:nvSpPr>
          <p:spPr>
            <a:xfrm>
              <a:off x="10669897" y="2558568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5400" b="1" dirty="0" smtClean="0">
                  <a:ln w="3175">
                    <a:noFill/>
                  </a:ln>
                  <a:solidFill>
                    <a:srgbClr val="FFC000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54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8(向天歌演示原创免费模板：www.TopPPT.cn)"/>
          <p:cNvSpPr/>
          <p:nvPr/>
        </p:nvSpPr>
        <p:spPr>
          <a:xfrm>
            <a:off x="806129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Rectangle 19(向天歌演示原创免费模板：www.TopPPT.cn)"/>
          <p:cNvSpPr/>
          <p:nvPr/>
        </p:nvSpPr>
        <p:spPr>
          <a:xfrm>
            <a:off x="1375460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0(向天歌演示原创免费模板：www.TopPPT.cn)"/>
          <p:cNvSpPr/>
          <p:nvPr/>
        </p:nvSpPr>
        <p:spPr>
          <a:xfrm>
            <a:off x="1944791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1(向天歌演示原创免费模板：www.TopPPT.cn)"/>
          <p:cNvSpPr/>
          <p:nvPr/>
        </p:nvSpPr>
        <p:spPr>
          <a:xfrm>
            <a:off x="2517917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2(向天歌演示原创免费模板：www.TopPPT.cn)"/>
          <p:cNvSpPr/>
          <p:nvPr/>
        </p:nvSpPr>
        <p:spPr>
          <a:xfrm>
            <a:off x="3085327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Rectangle 23(向天歌演示原创免费模板：www.TopPPT.cn)"/>
          <p:cNvSpPr/>
          <p:nvPr/>
        </p:nvSpPr>
        <p:spPr>
          <a:xfrm>
            <a:off x="806129" y="4228086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Rectangle 24(向天歌演示原创免费模板：www.TopPPT.cn)"/>
          <p:cNvSpPr/>
          <p:nvPr/>
        </p:nvSpPr>
        <p:spPr>
          <a:xfrm>
            <a:off x="1375460" y="4239160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Rectangle 25(向天歌演示原创免费模板：www.TopPPT.cn)"/>
          <p:cNvSpPr/>
          <p:nvPr/>
        </p:nvSpPr>
        <p:spPr>
          <a:xfrm>
            <a:off x="1944791" y="4233623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Rectangle 26(向天歌演示原创免费模板：www.TopPPT.cn)"/>
          <p:cNvSpPr/>
          <p:nvPr/>
        </p:nvSpPr>
        <p:spPr>
          <a:xfrm>
            <a:off x="2517917" y="4239160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Rectangle 27(向天歌演示原创免费模板：www.TopPPT.cn)"/>
          <p:cNvSpPr/>
          <p:nvPr/>
        </p:nvSpPr>
        <p:spPr>
          <a:xfrm>
            <a:off x="3085327" y="4252435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5" name="矩形 4(向天歌演示原创免费模板：www.TopPPT.cn)"/>
          <p:cNvSpPr/>
          <p:nvPr/>
        </p:nvSpPr>
        <p:spPr>
          <a:xfrm>
            <a:off x="-5655230" y="5648959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4(向天歌演示原创免费模板：www.TopPPT.cn)"/>
          <p:cNvSpPr/>
          <p:nvPr/>
        </p:nvSpPr>
        <p:spPr>
          <a:xfrm>
            <a:off x="-5656245" y="5649324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4(向天歌演示原创免费模板：www.TopPPT.cn)"/>
          <p:cNvSpPr/>
          <p:nvPr/>
        </p:nvSpPr>
        <p:spPr>
          <a:xfrm>
            <a:off x="-5656245" y="5678014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37591 -0.16203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8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980000">
                                      <p:cBhvr>
                                        <p:cTn id="10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xit" presetSubtype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xit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xit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xit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xit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6.93889E-18 3.7037E-6 L 0.94375 -0.94723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88" y="-4736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2.08333E-7 2.22222E-6 L 0.94375 -0.94722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88" y="-4736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2.08333E-7 -4.44444E-6 L 0.94375 -0.94722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88" y="-4736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9" grpId="1"/>
      <p:bldP spid="19" grpId="2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5" grpId="0"/>
      <p:bldP spid="26" grpId="0"/>
      <p:bldP spid="27" grpId="0"/>
      <p:bldP spid="28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(向天歌演示原创免费模板：www.TopPPT.cn)"/>
          <p:cNvGrpSpPr/>
          <p:nvPr/>
        </p:nvGrpSpPr>
        <p:grpSpPr>
          <a:xfrm>
            <a:off x="0" y="0"/>
            <a:ext cx="12192000" cy="6897676"/>
            <a:chOff x="0" y="-39676"/>
            <a:chExt cx="12192000" cy="6897676"/>
          </a:xfrm>
        </p:grpSpPr>
        <p:pic>
          <p:nvPicPr>
            <p:cNvPr id="14" name="Picture 13(向天歌演示原创免费模板：www.TopPPT.cn)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Rectangle 14(向天歌演示原创免费模板：www.TopPPT.cn)"/>
            <p:cNvSpPr/>
            <p:nvPr/>
          </p:nvSpPr>
          <p:spPr>
            <a:xfrm>
              <a:off x="1" y="-39676"/>
              <a:ext cx="12191999" cy="685800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767" y="560286"/>
            <a:ext cx="4188315" cy="6297714"/>
          </a:xfrm>
          <a:prstGeom prst="rect">
            <a:avLst/>
          </a:prstGeom>
        </p:spPr>
      </p:pic>
      <p:sp>
        <p:nvSpPr>
          <p:cNvPr id="10" name="TextBox 9(向天歌演示原创免费模板：www.TopPPT.cn)"/>
          <p:cNvSpPr txBox="1"/>
          <p:nvPr/>
        </p:nvSpPr>
        <p:spPr>
          <a:xfrm>
            <a:off x="3248025" y="338932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次出场</a:t>
            </a:r>
            <a:endParaRPr lang="zh-CN" altLang="en-US" sz="54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(向天歌演示原创免费模板：www.TopPPT.cn)"/>
          <p:cNvSpPr/>
          <p:nvPr/>
        </p:nvSpPr>
        <p:spPr>
          <a:xfrm>
            <a:off x="936496" y="3327079"/>
            <a:ext cx="2441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1280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TextBox 11(向天歌演示原创免费模板：www.TopPPT.cn)"/>
          <p:cNvSpPr txBox="1"/>
          <p:nvPr/>
        </p:nvSpPr>
        <p:spPr>
          <a:xfrm>
            <a:off x="2877033" y="424523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次首发</a:t>
            </a:r>
            <a:endParaRPr lang="zh-CN" altLang="en-US" sz="5400" b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(向天歌演示原创免费模板：www.TopPPT.cn)"/>
          <p:cNvSpPr/>
          <p:nvPr/>
        </p:nvSpPr>
        <p:spPr>
          <a:xfrm>
            <a:off x="565504" y="4182985"/>
            <a:ext cx="2441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1132</a:t>
            </a:r>
            <a:endParaRPr lang="zh-CN" altLang="en-US" sz="66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Freeform 15(向天歌演示原创免费模板：www.TopPPT.cn)"/>
          <p:cNvSpPr/>
          <p:nvPr/>
        </p:nvSpPr>
        <p:spPr>
          <a:xfrm rot="13372745">
            <a:off x="9921605" y="-805704"/>
            <a:ext cx="5416687" cy="12930704"/>
          </a:xfrm>
          <a:custGeom>
            <a:avLst/>
            <a:gdLst>
              <a:gd name="connsiteX0" fmla="*/ 5404988 w 5404988"/>
              <a:gd name="connsiteY0" fmla="*/ 4241219 h 4241219"/>
              <a:gd name="connsiteX1" fmla="*/ 0 w 5404988"/>
              <a:gd name="connsiteY1" fmla="*/ 4241219 h 4241219"/>
              <a:gd name="connsiteX2" fmla="*/ 2459907 w 5404988"/>
              <a:gd name="connsiteY2" fmla="*/ 0 h 4241219"/>
              <a:gd name="connsiteX3" fmla="*/ 5404988 w 5404988"/>
              <a:gd name="connsiteY3" fmla="*/ 0 h 4241219"/>
              <a:gd name="connsiteX0" fmla="*/ 2949161 w 2949161"/>
              <a:gd name="connsiteY0" fmla="*/ 4241219 h 6770163"/>
              <a:gd name="connsiteX1" fmla="*/ 0 w 2949161"/>
              <a:gd name="connsiteY1" fmla="*/ 6770163 h 6770163"/>
              <a:gd name="connsiteX2" fmla="*/ 4080 w 2949161"/>
              <a:gd name="connsiteY2" fmla="*/ 0 h 6770163"/>
              <a:gd name="connsiteX3" fmla="*/ 2949161 w 2949161"/>
              <a:gd name="connsiteY3" fmla="*/ 0 h 6770163"/>
              <a:gd name="connsiteX4" fmla="*/ 2949161 w 2949161"/>
              <a:gd name="connsiteY4" fmla="*/ 4241219 h 6770163"/>
              <a:gd name="connsiteX0" fmla="*/ 3688680 w 3688680"/>
              <a:gd name="connsiteY0" fmla="*/ 4241219 h 6770163"/>
              <a:gd name="connsiteX1" fmla="*/ 739519 w 3688680"/>
              <a:gd name="connsiteY1" fmla="*/ 6770163 h 6770163"/>
              <a:gd name="connsiteX2" fmla="*/ 0 w 3688680"/>
              <a:gd name="connsiteY2" fmla="*/ 3293779 h 6770163"/>
              <a:gd name="connsiteX3" fmla="*/ 3688680 w 3688680"/>
              <a:gd name="connsiteY3" fmla="*/ 0 h 6770163"/>
              <a:gd name="connsiteX4" fmla="*/ 3688680 w 3688680"/>
              <a:gd name="connsiteY4" fmla="*/ 4241219 h 6770163"/>
              <a:gd name="connsiteX0" fmla="*/ 3688680 w 3688680"/>
              <a:gd name="connsiteY0" fmla="*/ 4241219 h 6835294"/>
              <a:gd name="connsiteX1" fmla="*/ 801487 w 3688680"/>
              <a:gd name="connsiteY1" fmla="*/ 6835294 h 6835294"/>
              <a:gd name="connsiteX2" fmla="*/ 0 w 3688680"/>
              <a:gd name="connsiteY2" fmla="*/ 3293779 h 6835294"/>
              <a:gd name="connsiteX3" fmla="*/ 3688680 w 3688680"/>
              <a:gd name="connsiteY3" fmla="*/ 0 h 6835294"/>
              <a:gd name="connsiteX4" fmla="*/ 3688680 w 3688680"/>
              <a:gd name="connsiteY4" fmla="*/ 4241219 h 6835294"/>
              <a:gd name="connsiteX0" fmla="*/ 3688680 w 3688680"/>
              <a:gd name="connsiteY0" fmla="*/ 4241219 h 6783189"/>
              <a:gd name="connsiteX1" fmla="*/ 751913 w 3688680"/>
              <a:gd name="connsiteY1" fmla="*/ 6783189 h 6783189"/>
              <a:gd name="connsiteX2" fmla="*/ 0 w 3688680"/>
              <a:gd name="connsiteY2" fmla="*/ 3293779 h 6783189"/>
              <a:gd name="connsiteX3" fmla="*/ 3688680 w 3688680"/>
              <a:gd name="connsiteY3" fmla="*/ 0 h 6783189"/>
              <a:gd name="connsiteX4" fmla="*/ 3688680 w 3688680"/>
              <a:gd name="connsiteY4" fmla="*/ 4241219 h 6783189"/>
              <a:gd name="connsiteX0" fmla="*/ 3688680 w 3688680"/>
              <a:gd name="connsiteY0" fmla="*/ 4241219 h 6848320"/>
              <a:gd name="connsiteX1" fmla="*/ 813880 w 3688680"/>
              <a:gd name="connsiteY1" fmla="*/ 6848320 h 6848320"/>
              <a:gd name="connsiteX2" fmla="*/ 0 w 3688680"/>
              <a:gd name="connsiteY2" fmla="*/ 3293779 h 6848320"/>
              <a:gd name="connsiteX3" fmla="*/ 3688680 w 3688680"/>
              <a:gd name="connsiteY3" fmla="*/ 0 h 6848320"/>
              <a:gd name="connsiteX4" fmla="*/ 3688680 w 3688680"/>
              <a:gd name="connsiteY4" fmla="*/ 4241219 h 6848320"/>
              <a:gd name="connsiteX0" fmla="*/ 3688680 w 3688680"/>
              <a:gd name="connsiteY0" fmla="*/ 4241219 h 6284393"/>
              <a:gd name="connsiteX1" fmla="*/ 1436129 w 3688680"/>
              <a:gd name="connsiteY1" fmla="*/ 6284393 h 6284393"/>
              <a:gd name="connsiteX2" fmla="*/ 0 w 3688680"/>
              <a:gd name="connsiteY2" fmla="*/ 3293779 h 6284393"/>
              <a:gd name="connsiteX3" fmla="*/ 3688680 w 3688680"/>
              <a:gd name="connsiteY3" fmla="*/ 0 h 6284393"/>
              <a:gd name="connsiteX4" fmla="*/ 3688680 w 3688680"/>
              <a:gd name="connsiteY4" fmla="*/ 4241219 h 6284393"/>
              <a:gd name="connsiteX0" fmla="*/ 2697332 w 2697332"/>
              <a:gd name="connsiteY0" fmla="*/ 4241219 h 6284393"/>
              <a:gd name="connsiteX1" fmla="*/ 444781 w 2697332"/>
              <a:gd name="connsiteY1" fmla="*/ 6284393 h 6284393"/>
              <a:gd name="connsiteX2" fmla="*/ 0 w 2697332"/>
              <a:gd name="connsiteY2" fmla="*/ 2411739 h 6284393"/>
              <a:gd name="connsiteX3" fmla="*/ 2697332 w 2697332"/>
              <a:gd name="connsiteY3" fmla="*/ 0 h 6284393"/>
              <a:gd name="connsiteX4" fmla="*/ 2697332 w 2697332"/>
              <a:gd name="connsiteY4" fmla="*/ 4241219 h 628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332" h="6284393">
                <a:moveTo>
                  <a:pt x="2697332" y="4241219"/>
                </a:moveTo>
                <a:lnTo>
                  <a:pt x="444781" y="6284393"/>
                </a:lnTo>
                <a:lnTo>
                  <a:pt x="0" y="2411739"/>
                </a:lnTo>
                <a:lnTo>
                  <a:pt x="2697332" y="0"/>
                </a:lnTo>
                <a:lnTo>
                  <a:pt x="2697332" y="424121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(向天歌演示原创免费模板：www.TopPPT.cn)"/>
          <p:cNvSpPr/>
          <p:nvPr/>
        </p:nvSpPr>
        <p:spPr>
          <a:xfrm>
            <a:off x="8321726" y="4994158"/>
            <a:ext cx="3870273" cy="733315"/>
          </a:xfrm>
          <a:custGeom>
            <a:avLst/>
            <a:gdLst>
              <a:gd name="connsiteX0" fmla="*/ 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0 w 3619499"/>
              <a:gd name="connsiteY4" fmla="*/ 0 h 685800"/>
              <a:gd name="connsiteX0" fmla="*/ 51435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514350 w 3619499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499" h="685800">
                <a:moveTo>
                  <a:pt x="514350" y="0"/>
                </a:moveTo>
                <a:lnTo>
                  <a:pt x="3619499" y="0"/>
                </a:lnTo>
                <a:lnTo>
                  <a:pt x="3619499" y="685800"/>
                </a:lnTo>
                <a:lnTo>
                  <a:pt x="0" y="685800"/>
                </a:lnTo>
                <a:lnTo>
                  <a:pt x="5143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9" y="492621"/>
            <a:ext cx="4969350" cy="6365379"/>
          </a:xfrm>
          <a:prstGeom prst="rect">
            <a:avLst/>
          </a:prstGeom>
        </p:spPr>
      </p:pic>
      <p:sp>
        <p:nvSpPr>
          <p:cNvPr id="18" name="Isosceles Triangle 17(向天歌演示原创免费模板：www.TopPPT.cn)"/>
          <p:cNvSpPr/>
          <p:nvPr/>
        </p:nvSpPr>
        <p:spPr>
          <a:xfrm rot="10800000">
            <a:off x="3371849" y="2286132"/>
            <a:ext cx="1124653" cy="9695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(向天歌演示原创免费模板：www.TopPPT.cn)"/>
          <p:cNvSpPr txBox="1"/>
          <p:nvPr/>
        </p:nvSpPr>
        <p:spPr>
          <a:xfrm>
            <a:off x="9602880" y="204064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48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8(向天歌演示原创免费模板：www.TopPPT.cn)"/>
          <p:cNvSpPr/>
          <p:nvPr/>
        </p:nvSpPr>
        <p:spPr>
          <a:xfrm>
            <a:off x="6984612" y="1965704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32482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0" name="TextBox 29(向天歌演示原创免费模板：www.TopPPT.cn)"/>
          <p:cNvSpPr txBox="1"/>
          <p:nvPr/>
        </p:nvSpPr>
        <p:spPr>
          <a:xfrm>
            <a:off x="8650557" y="288385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篮板</a:t>
            </a:r>
            <a:endParaRPr lang="zh-CN" altLang="en-US" sz="4800" b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(向天歌演示原创免费模板：www.TopPPT.cn)"/>
          <p:cNvSpPr/>
          <p:nvPr/>
        </p:nvSpPr>
        <p:spPr>
          <a:xfrm>
            <a:off x="6525192" y="2821610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6800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TextBox 23(向天歌演示原创免费模板：www.TopPPT.cn)"/>
          <p:cNvSpPr txBox="1"/>
          <p:nvPr/>
        </p:nvSpPr>
        <p:spPr>
          <a:xfrm>
            <a:off x="8410119" y="378148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助攻</a:t>
            </a:r>
            <a:endParaRPr lang="zh-CN" altLang="en-US" sz="48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(向天歌演示原创免费模板：www.TopPPT.cn)"/>
          <p:cNvSpPr/>
          <p:nvPr/>
        </p:nvSpPr>
        <p:spPr>
          <a:xfrm>
            <a:off x="6266638" y="3706540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6122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(向天歌演示原创免费模板：www.TopPPT.cn)"/>
          <p:cNvSpPr txBox="1"/>
          <p:nvPr/>
        </p:nvSpPr>
        <p:spPr>
          <a:xfrm>
            <a:off x="8053816" y="463739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抢断</a:t>
            </a:r>
            <a:endParaRPr lang="zh-CN" altLang="en-US" sz="4800" b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6(向天歌演示原创免费模板：www.TopPPT.cn)"/>
          <p:cNvSpPr/>
          <p:nvPr/>
        </p:nvSpPr>
        <p:spPr>
          <a:xfrm>
            <a:off x="5903690" y="4575146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1882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TextBox 21(向天歌演示原创免费模板：www.TopPPT.cn)"/>
          <p:cNvSpPr txBox="1"/>
          <p:nvPr/>
        </p:nvSpPr>
        <p:spPr>
          <a:xfrm>
            <a:off x="7799724" y="545491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盖帽</a:t>
            </a:r>
            <a:endParaRPr lang="zh-CN" altLang="en-US" sz="48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(向天歌演示原创免费模板：www.TopPPT.cn)"/>
          <p:cNvSpPr/>
          <p:nvPr/>
        </p:nvSpPr>
        <p:spPr>
          <a:xfrm>
            <a:off x="6166815" y="537996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627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33" name="Straight Connector 32(向天歌演示原创免费模板：www.TopPPT.cn)"/>
          <p:cNvCxnSpPr/>
          <p:nvPr/>
        </p:nvCxnSpPr>
        <p:spPr>
          <a:xfrm rot="3955089">
            <a:off x="10412251" y="-187160"/>
            <a:ext cx="1811744" cy="18117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(向天歌演示原创免费模板：www.TopPPT.cn)"/>
          <p:cNvCxnSpPr/>
          <p:nvPr/>
        </p:nvCxnSpPr>
        <p:spPr>
          <a:xfrm rot="3955089">
            <a:off x="10557359" y="-257060"/>
            <a:ext cx="1849844" cy="184984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(向天歌演示原创免费模板：www.TopPPT.cn)"/>
          <p:cNvCxnSpPr/>
          <p:nvPr/>
        </p:nvCxnSpPr>
        <p:spPr>
          <a:xfrm rot="3955089">
            <a:off x="10873924" y="-722486"/>
            <a:ext cx="1213365" cy="121336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 p14:presetBounceEnd="73333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1.48148E-6 L -1.10417 0.09259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08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decel="5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  <p:bldP spid="12" grpId="1"/>
          <p:bldP spid="13" grpId="0"/>
          <p:bldP spid="16" grpId="0" animBg="1"/>
          <p:bldP spid="16" grpId="1" animBg="1"/>
          <p:bldP spid="4" grpId="0" animBg="1"/>
          <p:bldP spid="18" grpId="0" animBg="1"/>
          <p:bldP spid="28" grpId="0"/>
          <p:bldP spid="29" grpId="0"/>
          <p:bldP spid="30" grpId="0"/>
          <p:bldP spid="31" grpId="0"/>
          <p:bldP spid="24" grpId="0"/>
          <p:bldP spid="25" grpId="0"/>
          <p:bldP spid="26" grpId="0"/>
          <p:bldP spid="27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1.48148E-6 L -1.10417 0.09259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08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decel="5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  <p:bldP spid="12" grpId="1"/>
          <p:bldP spid="13" grpId="0"/>
          <p:bldP spid="16" grpId="0" animBg="1"/>
          <p:bldP spid="16" grpId="1" animBg="1"/>
          <p:bldP spid="4" grpId="0" animBg="1"/>
          <p:bldP spid="18" grpId="0" animBg="1"/>
          <p:bldP spid="28" grpId="0"/>
          <p:bldP spid="29" grpId="0"/>
          <p:bldP spid="30" grpId="0"/>
          <p:bldP spid="31" grpId="0"/>
          <p:bldP spid="24" grpId="0"/>
          <p:bldP spid="25" grpId="0"/>
          <p:bldP spid="26" grpId="0"/>
          <p:bldP spid="27" grpId="0"/>
          <p:bldP spid="22" grpId="0"/>
          <p:bldP spid="2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638174"/>
            <a:ext cx="5524500" cy="6219825"/>
          </a:xfrm>
          <a:prstGeom prst="rect">
            <a:avLst/>
          </a:prstGeom>
        </p:spPr>
      </p:pic>
      <p:sp>
        <p:nvSpPr>
          <p:cNvPr id="13" name="TextBox 12(向天歌演示原创免费模板：www.TopPPT.cn)"/>
          <p:cNvSpPr txBox="1"/>
          <p:nvPr/>
        </p:nvSpPr>
        <p:spPr>
          <a:xfrm>
            <a:off x="3911324" y="254322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次投篮</a:t>
            </a:r>
            <a:endParaRPr lang="zh-CN" altLang="en-US" sz="48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(向天歌演示原创免费模板：www.TopPPT.cn)"/>
          <p:cNvSpPr/>
          <p:nvPr/>
        </p:nvSpPr>
        <p:spPr>
          <a:xfrm>
            <a:off x="1328888" y="2468279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11321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5" name="TextBox 14(向天歌演示原创免费模板：www.TopPPT.cn)"/>
          <p:cNvSpPr txBox="1"/>
          <p:nvPr/>
        </p:nvSpPr>
        <p:spPr>
          <a:xfrm>
            <a:off x="3179831" y="338643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个三分</a:t>
            </a:r>
            <a:endParaRPr lang="zh-CN" altLang="en-US" sz="4800" b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(向天歌演示原创免费模板：www.TopPPT.cn)"/>
          <p:cNvSpPr/>
          <p:nvPr/>
        </p:nvSpPr>
        <p:spPr>
          <a:xfrm>
            <a:off x="1105783" y="3324185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1694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3106286" y="429676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 smtClean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次罚球</a:t>
            </a:r>
            <a:endParaRPr lang="zh-CN" altLang="en-US" sz="4800" b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(向天歌演示原创免费模板：www.TopPPT.cn)"/>
          <p:cNvSpPr/>
          <p:nvPr/>
        </p:nvSpPr>
        <p:spPr>
          <a:xfrm>
            <a:off x="935814" y="4209115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8146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ctangle 16(向天歌演示原创免费模板：www.TopPPT.cn)"/>
          <p:cNvSpPr/>
          <p:nvPr/>
        </p:nvSpPr>
        <p:spPr>
          <a:xfrm>
            <a:off x="1654586" y="170527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zh-CN" altLang="en-US" sz="4800" b="1" i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命中：</a:t>
            </a:r>
            <a:endParaRPr lang="zh-CN" altLang="en-US" sz="4800" b="1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val 1(向天歌演示原创免费模板：www.TopPPT.cn)"/>
          <p:cNvSpPr/>
          <p:nvPr/>
        </p:nvSpPr>
        <p:spPr>
          <a:xfrm>
            <a:off x="-4482276" y="-4915120"/>
            <a:ext cx="5381447" cy="53814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(向天歌演示原创免费模板：www.TopPPT.cn)"/>
          <p:cNvSpPr/>
          <p:nvPr/>
        </p:nvSpPr>
        <p:spPr>
          <a:xfrm>
            <a:off x="-4482277" y="-4915120"/>
            <a:ext cx="5381447" cy="538144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(向天歌演示原创免费模板：www.TopPPT.cn)"/>
          <p:cNvSpPr/>
          <p:nvPr/>
        </p:nvSpPr>
        <p:spPr>
          <a:xfrm>
            <a:off x="-4482277" y="-4915120"/>
            <a:ext cx="5381447" cy="53814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(向天歌演示原创免费模板：www.TopPPT.cn)"/>
          <p:cNvSpPr/>
          <p:nvPr/>
        </p:nvSpPr>
        <p:spPr>
          <a:xfrm>
            <a:off x="-4482278" y="-4915120"/>
            <a:ext cx="5381447" cy="538144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900" y="2274686"/>
            <a:ext cx="8394700" cy="4583313"/>
          </a:xfrm>
          <a:prstGeom prst="rect">
            <a:avLst/>
          </a:prstGeom>
        </p:spPr>
      </p:pic>
      <p:pic>
        <p:nvPicPr>
          <p:cNvPr id="22" name="Picture 21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55" t="12049" r="7055" b="27515"/>
          <a:stretch/>
        </p:blipFill>
        <p:spPr>
          <a:xfrm>
            <a:off x="4325066" y="990599"/>
            <a:ext cx="3775393" cy="777433"/>
          </a:xfrm>
          <a:prstGeom prst="rect">
            <a:avLst/>
          </a:prstGeom>
        </p:spPr>
      </p:pic>
      <p:pic>
        <p:nvPicPr>
          <p:cNvPr id="23" name="Picture 22(向天歌演示原创免费模板：www.TopPPT.cn)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99" t="14746" r="4599" b="26198"/>
          <a:stretch/>
        </p:blipFill>
        <p:spPr>
          <a:xfrm>
            <a:off x="4325066" y="1768032"/>
            <a:ext cx="3775393" cy="6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7976"/>
      </p:ext>
    </p:extLst>
  </p:cSld>
  <p:clrMapOvr>
    <a:masterClrMapping/>
  </p:clrMapOvr>
  <p:transition spd="slow" advClick="0" advTm="50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0" fill="hold" grpId="0" nodeType="withEffect" p14:presetBounceEnd="8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0" fill="hold" grpId="0" nodeType="withEffect" p14:presetBounceEnd="875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0" fill="hold" grpId="0" nodeType="withEffect" p14:presetBounceEnd="875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100000" fill="hold" grpId="0" nodeType="withEffect" p14:presetBounceEnd="875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5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3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7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8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100000" fill="hold" nodeType="withEffect" p14:presetBounceEnd="775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500">
                                          <p:cBhvr additive="base">
                                            <p:cTn id="4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500">
                                          <p:cBhvr additive="base">
                                            <p:cTn id="4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100000" fill="hold" nodeType="withEffect" p14:presetBounceEnd="775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500">
                                          <p:cBhvr additive="base">
                                            <p:cTn id="49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500">
                                          <p:cBhvr additive="base">
                                            <p:cTn id="50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" grpId="0"/>
          <p:bldP spid="10" grpId="0"/>
          <p:bldP spid="17" grpId="0"/>
          <p:bldP spid="2" grpId="0" animBg="1"/>
          <p:bldP spid="2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5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3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7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8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10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" grpId="0"/>
          <p:bldP spid="10" grpId="0"/>
          <p:bldP spid="17" grpId="0"/>
          <p:bldP spid="2" grpId="0" animBg="1"/>
          <p:bldP spid="2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48" name="Rectangle 47(向天歌演示原创免费模板：www.TopPPT.cn)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8(向天歌演示原创免费模板：www.TopPPT.cn)"/>
          <p:cNvSpPr/>
          <p:nvPr/>
        </p:nvSpPr>
        <p:spPr>
          <a:xfrm>
            <a:off x="7645400" y="2108200"/>
            <a:ext cx="4546600" cy="13050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(向天歌演示原创免费模板：www.TopPPT.cn)"/>
          <p:cNvSpPr txBox="1"/>
          <p:nvPr/>
        </p:nvSpPr>
        <p:spPr>
          <a:xfrm>
            <a:off x="8255000" y="2232109"/>
            <a:ext cx="384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(向天歌演示原创免费模板：www.TopPPT.cn)"/>
          <p:cNvSpPr txBox="1"/>
          <p:nvPr/>
        </p:nvSpPr>
        <p:spPr>
          <a:xfrm>
            <a:off x="8265785" y="3608612"/>
            <a:ext cx="3496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571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，能收获一门小小的技能。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(向天歌演示原创免费模板：www.TopPPT.cn)"/>
          <p:cNvSpPr/>
          <p:nvPr/>
        </p:nvSpPr>
        <p:spPr>
          <a:xfrm>
            <a:off x="8255000" y="3909002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257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但经营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自己，却能获得大大的惊喜。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53(向天歌演示原创免费模板：www.TopPPT.cn)"/>
          <p:cNvSpPr/>
          <p:nvPr/>
        </p:nvSpPr>
        <p:spPr>
          <a:xfrm>
            <a:off x="9045171" y="4311150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2571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更多免费就在官网：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54(向天歌演示原创免费模板：www.TopPPT.cn)"/>
          <p:cNvSpPr/>
          <p:nvPr/>
        </p:nvSpPr>
        <p:spPr>
          <a:xfrm>
            <a:off x="9064184" y="4584820"/>
            <a:ext cx="17306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2571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</a:p>
        </p:txBody>
      </p:sp>
    </p:spTree>
    <p:extLst>
      <p:ext uri="{BB962C8B-B14F-4D97-AF65-F5344CB8AC3E}">
        <p14:creationId xmlns:p14="http://schemas.microsoft.com/office/powerpoint/2010/main" val="3080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(向天歌演示原创免费模板：www.TopPPT.cn)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(向天歌演示原创免费模板：www.TopPPT.cn)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708" y="650154"/>
            <a:ext cx="3873841" cy="6207845"/>
          </a:xfrm>
          <a:prstGeom prst="rect">
            <a:avLst/>
          </a:prstGeom>
        </p:spPr>
      </p:pic>
      <p:sp>
        <p:nvSpPr>
          <p:cNvPr id="8" name="TextBox 7(向天歌演示原创免费模板：www.TopPPT.cn)"/>
          <p:cNvSpPr txBox="1"/>
          <p:nvPr/>
        </p:nvSpPr>
        <p:spPr>
          <a:xfrm>
            <a:off x="523127" y="537702"/>
            <a:ext cx="373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32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CONTENTS</a:t>
            </a:r>
            <a:endParaRPr lang="zh-CN" altLang="en-US" sz="32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1435842" y="896764"/>
            <a:ext cx="18950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i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>
                        <a:lumMod val="65000"/>
                      </a:schemeClr>
                    </a:gs>
                    <a:gs pos="52000">
                      <a:schemeClr val="bg1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altLang="zh-CN" sz="20000" dirty="0" smtClean="0">
                <a:ln w="3175">
                  <a:noFill/>
                </a:ln>
                <a:solidFill>
                  <a:schemeClr val="bg1"/>
                </a:solidFill>
                <a:effectLst/>
              </a:rPr>
              <a:t>1</a:t>
            </a:r>
            <a:endParaRPr lang="zh-CN" altLang="en-US" sz="20000" dirty="0">
              <a:ln w="3175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(向天歌演示原创免费模板：www.TopPPT.cn)"/>
          <p:cNvSpPr txBox="1"/>
          <p:nvPr/>
        </p:nvSpPr>
        <p:spPr>
          <a:xfrm>
            <a:off x="1799938" y="2146138"/>
            <a:ext cx="18950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i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>
                        <a:lumMod val="65000"/>
                      </a:schemeClr>
                    </a:gs>
                    <a:gs pos="52000">
                      <a:schemeClr val="bg1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altLang="zh-CN" sz="20000" dirty="0" smtClean="0">
                <a:ln w="3175">
                  <a:noFill/>
                </a:ln>
                <a:solidFill>
                  <a:schemeClr val="bg1"/>
                </a:solidFill>
                <a:effectLst/>
              </a:rPr>
              <a:t>2</a:t>
            </a:r>
            <a:endParaRPr lang="zh-CN" altLang="en-US" sz="20000" dirty="0">
              <a:ln w="3175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(向天歌演示原创免费模板：www.TopPPT.cn)"/>
          <p:cNvSpPr txBox="1"/>
          <p:nvPr/>
        </p:nvSpPr>
        <p:spPr>
          <a:xfrm>
            <a:off x="852402" y="3731187"/>
            <a:ext cx="18950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i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>
                        <a:lumMod val="65000"/>
                      </a:schemeClr>
                    </a:gs>
                    <a:gs pos="52000">
                      <a:schemeClr val="bg1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altLang="zh-CN" sz="20000" dirty="0" smtClean="0">
                <a:ln w="3175">
                  <a:noFill/>
                </a:ln>
                <a:solidFill>
                  <a:schemeClr val="bg1"/>
                </a:solidFill>
                <a:effectLst/>
              </a:rPr>
              <a:t>3</a:t>
            </a:r>
            <a:endParaRPr lang="zh-CN" altLang="en-US" sz="20000" dirty="0">
              <a:ln w="3175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3" name="Group 2(向天歌演示原创免费模板：www.TopPPT.cn)"/>
          <p:cNvGrpSpPr/>
          <p:nvPr/>
        </p:nvGrpSpPr>
        <p:grpSpPr>
          <a:xfrm>
            <a:off x="2875373" y="1927609"/>
            <a:ext cx="3776349" cy="461665"/>
            <a:chOff x="2875373" y="2219997"/>
            <a:chExt cx="3776349" cy="461665"/>
          </a:xfrm>
        </p:grpSpPr>
        <p:sp>
          <p:nvSpPr>
            <p:cNvPr id="10" name="Parallelogram 9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0(向天歌演示原创免费模板：www.TopPPT.cn)"/>
            <p:cNvSpPr/>
            <p:nvPr/>
          </p:nvSpPr>
          <p:spPr>
            <a:xfrm>
              <a:off x="3254705" y="2219997"/>
              <a:ext cx="27756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i="1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400" b="1" i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(向天歌演示原创免费模板：www.TopPPT.cn)"/>
          <p:cNvGrpSpPr/>
          <p:nvPr/>
        </p:nvGrpSpPr>
        <p:grpSpPr>
          <a:xfrm>
            <a:off x="3230062" y="3428999"/>
            <a:ext cx="3776349" cy="461665"/>
            <a:chOff x="2875373" y="2219997"/>
            <a:chExt cx="3776349" cy="461665"/>
          </a:xfrm>
        </p:grpSpPr>
        <p:sp>
          <p:nvSpPr>
            <p:cNvPr id="19" name="Parallelogram 18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ctangle 19(向天歌演示原创免费模板：www.TopPPT.cn)"/>
            <p:cNvSpPr/>
            <p:nvPr/>
          </p:nvSpPr>
          <p:spPr>
            <a:xfrm>
              <a:off x="3254705" y="2219997"/>
              <a:ext cx="27756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i="1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400" b="1" i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(向天歌演示原创免费模板：www.TopPPT.cn)"/>
          <p:cNvGrpSpPr/>
          <p:nvPr/>
        </p:nvGrpSpPr>
        <p:grpSpPr>
          <a:xfrm>
            <a:off x="2423875" y="4930389"/>
            <a:ext cx="3776349" cy="461665"/>
            <a:chOff x="2875373" y="2219997"/>
            <a:chExt cx="3776349" cy="461665"/>
          </a:xfrm>
        </p:grpSpPr>
        <p:sp>
          <p:nvSpPr>
            <p:cNvPr id="22" name="Parallelogram 21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2(向天歌演示原创免费模板：www.TopPPT.cn)"/>
            <p:cNvSpPr/>
            <p:nvPr/>
          </p:nvSpPr>
          <p:spPr>
            <a:xfrm>
              <a:off x="3254705" y="2219997"/>
              <a:ext cx="27756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i="1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400" b="1" i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7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51"/>
          <a:stretch/>
        </p:blipFill>
        <p:spPr>
          <a:xfrm>
            <a:off x="0" y="20002"/>
            <a:ext cx="12192000" cy="6837998"/>
          </a:xfrm>
          <a:prstGeom prst="rect">
            <a:avLst/>
          </a:prstGeom>
        </p:spPr>
      </p:pic>
      <p:pic>
        <p:nvPicPr>
          <p:cNvPr id="4" name="Picture 3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876550"/>
            <a:ext cx="4300214" cy="3981449"/>
          </a:xfrm>
          <a:prstGeom prst="rect">
            <a:avLst/>
          </a:prstGeom>
        </p:spPr>
      </p:pic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1" y="2170688"/>
            <a:ext cx="3581400" cy="4687313"/>
          </a:xfrm>
          <a:prstGeom prst="rect">
            <a:avLst/>
          </a:prstGeom>
        </p:spPr>
      </p:pic>
      <p:sp>
        <p:nvSpPr>
          <p:cNvPr id="6" name="TextBox 5(向天歌演示原创免费模板：www.TopPPT.cn)"/>
          <p:cNvSpPr txBox="1"/>
          <p:nvPr/>
        </p:nvSpPr>
        <p:spPr>
          <a:xfrm>
            <a:off x="4572385" y="1654105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16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</a:rPr>
              <a:t>1</a:t>
            </a:r>
            <a:endParaRPr lang="zh-CN" altLang="en-US" sz="16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</a:endParaRPr>
          </a:p>
        </p:txBody>
      </p:sp>
      <p:sp>
        <p:nvSpPr>
          <p:cNvPr id="7" name="TextBox 6(向天歌演示原创免费模板：www.TopPPT.cn)"/>
          <p:cNvSpPr txBox="1"/>
          <p:nvPr/>
        </p:nvSpPr>
        <p:spPr>
          <a:xfrm>
            <a:off x="6134445" y="2011025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80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80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(向天歌演示原创免费模板：www.TopPPT.cn)"/>
          <p:cNvSpPr txBox="1"/>
          <p:nvPr/>
        </p:nvSpPr>
        <p:spPr>
          <a:xfrm>
            <a:off x="5884839" y="317794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32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常规赛</a:t>
            </a:r>
            <a:endParaRPr lang="zh-CN" altLang="en-US" sz="32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5161649" y="3634442"/>
            <a:ext cx="22156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66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MVP</a:t>
            </a:r>
            <a:endParaRPr lang="zh-CN" altLang="en-US" sz="66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(向天歌演示原创免费模板：www.TopPPT.cn)"/>
          <p:cNvCxnSpPr/>
          <p:nvPr/>
        </p:nvCxnSpPr>
        <p:spPr>
          <a:xfrm>
            <a:off x="4843848" y="4742438"/>
            <a:ext cx="299085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(向天歌演示原创免费模板：www.TopPPT.cn)"/>
          <p:cNvCxnSpPr/>
          <p:nvPr/>
        </p:nvCxnSpPr>
        <p:spPr>
          <a:xfrm>
            <a:off x="7834698" y="1738184"/>
            <a:ext cx="0" cy="30042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(向天歌演示原创免费模板：www.TopPPT.cn)"/>
          <p:cNvCxnSpPr/>
          <p:nvPr/>
        </p:nvCxnSpPr>
        <p:spPr>
          <a:xfrm>
            <a:off x="4843848" y="1738184"/>
            <a:ext cx="0" cy="30042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(向天歌演示原创免费模板：www.TopPPT.cn)"/>
          <p:cNvCxnSpPr/>
          <p:nvPr/>
        </p:nvCxnSpPr>
        <p:spPr>
          <a:xfrm>
            <a:off x="4843848" y="1738184"/>
            <a:ext cx="2206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(向天歌演示原创免费模板：www.TopPPT.cn)"/>
          <p:cNvCxnSpPr/>
          <p:nvPr/>
        </p:nvCxnSpPr>
        <p:spPr>
          <a:xfrm>
            <a:off x="7082738" y="1738184"/>
            <a:ext cx="75866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(向天歌演示原创免费模板：www.TopPPT.cn)"/>
          <p:cNvSpPr/>
          <p:nvPr/>
        </p:nvSpPr>
        <p:spPr>
          <a:xfrm>
            <a:off x="5061502" y="1553518"/>
            <a:ext cx="198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i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9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8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8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100000" fill="hold" grpId="0" nodeType="withEffect" p14:presetBounceEnd="625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3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39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8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8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 rot="5400000">
            <a:off x="-8702180" y="2360089"/>
            <a:ext cx="16603318" cy="8775519"/>
            <a:chOff x="-8349325" y="2653624"/>
            <a:chExt cx="16603318" cy="8775519"/>
          </a:xfrm>
        </p:grpSpPr>
        <p:sp>
          <p:nvSpPr>
            <p:cNvPr id="79" name="Freeform 78(向天歌演示原创免费模板：www.TopPPT.cn)"/>
            <p:cNvSpPr/>
            <p:nvPr/>
          </p:nvSpPr>
          <p:spPr>
            <a:xfrm rot="9288283">
              <a:off x="-271644" y="2653624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(向天歌演示原创免费模板：www.TopPPT.cn)"/>
            <p:cNvSpPr/>
            <p:nvPr/>
          </p:nvSpPr>
          <p:spPr>
            <a:xfrm rot="20164461">
              <a:off x="-8349325" y="6842858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(向天歌演示原创免费模板：www.TopPPT.cn)"/>
          <p:cNvGrpSpPr/>
          <p:nvPr/>
        </p:nvGrpSpPr>
        <p:grpSpPr>
          <a:xfrm rot="5400000">
            <a:off x="-8437690" y="2426703"/>
            <a:ext cx="16455783" cy="8832268"/>
            <a:chOff x="-8320530" y="2496585"/>
            <a:chExt cx="16455783" cy="8832268"/>
          </a:xfrm>
        </p:grpSpPr>
        <p:sp>
          <p:nvSpPr>
            <p:cNvPr id="81" name="Freeform 80(向天歌演示原创免费模板：www.TopPPT.cn)"/>
            <p:cNvSpPr/>
            <p:nvPr/>
          </p:nvSpPr>
          <p:spPr>
            <a:xfrm rot="9288283">
              <a:off x="-444386" y="2496585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20(向天歌演示原创免费模板：www.TopPPT.cn)"/>
            <p:cNvSpPr/>
            <p:nvPr/>
          </p:nvSpPr>
          <p:spPr>
            <a:xfrm rot="20089919">
              <a:off x="-8320530" y="6452593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(向天歌演示原创免费模板：www.TopPPT.cn)"/>
          <p:cNvGrpSpPr/>
          <p:nvPr/>
        </p:nvGrpSpPr>
        <p:grpSpPr>
          <a:xfrm rot="5400000">
            <a:off x="-8271999" y="2354363"/>
            <a:ext cx="16431400" cy="9048815"/>
            <a:chOff x="-8213857" y="2343373"/>
            <a:chExt cx="16431400" cy="9048815"/>
          </a:xfrm>
        </p:grpSpPr>
        <p:sp>
          <p:nvSpPr>
            <p:cNvPr id="77" name="Freeform 76(向天歌演示原创免费模板：www.TopPPT.cn)"/>
            <p:cNvSpPr/>
            <p:nvPr/>
          </p:nvSpPr>
          <p:spPr>
            <a:xfrm rot="9288283">
              <a:off x="-477710" y="2343373"/>
              <a:ext cx="8695253" cy="5089961"/>
            </a:xfrm>
            <a:custGeom>
              <a:avLst/>
              <a:gdLst>
                <a:gd name="connsiteX0" fmla="*/ 0 w 8695253"/>
                <a:gd name="connsiteY0" fmla="*/ 4480521 h 5089961"/>
                <a:gd name="connsiteX1" fmla="*/ 3584794 w 8695253"/>
                <a:gd name="connsiteY1" fmla="*/ 0 h 5089961"/>
                <a:gd name="connsiteX2" fmla="*/ 8695253 w 8695253"/>
                <a:gd name="connsiteY2" fmla="*/ 2394440 h 5089961"/>
                <a:gd name="connsiteX3" fmla="*/ 7427108 w 8695253"/>
                <a:gd name="connsiteY3" fmla="*/ 5089961 h 508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5253" h="5089961">
                  <a:moveTo>
                    <a:pt x="0" y="4480521"/>
                  </a:moveTo>
                  <a:lnTo>
                    <a:pt x="3584794" y="0"/>
                  </a:lnTo>
                  <a:lnTo>
                    <a:pt x="8695253" y="2394440"/>
                  </a:lnTo>
                  <a:lnTo>
                    <a:pt x="7427108" y="5089961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(向天歌演示原创免费模板：www.TopPPT.cn)"/>
            <p:cNvSpPr/>
            <p:nvPr/>
          </p:nvSpPr>
          <p:spPr>
            <a:xfrm rot="20067680">
              <a:off x="-8213857" y="6302227"/>
              <a:ext cx="8695253" cy="5089961"/>
            </a:xfrm>
            <a:custGeom>
              <a:avLst/>
              <a:gdLst>
                <a:gd name="connsiteX0" fmla="*/ 0 w 8695253"/>
                <a:gd name="connsiteY0" fmla="*/ 4480521 h 5089961"/>
                <a:gd name="connsiteX1" fmla="*/ 3584794 w 8695253"/>
                <a:gd name="connsiteY1" fmla="*/ 0 h 5089961"/>
                <a:gd name="connsiteX2" fmla="*/ 8695253 w 8695253"/>
                <a:gd name="connsiteY2" fmla="*/ 2394440 h 5089961"/>
                <a:gd name="connsiteX3" fmla="*/ 7427108 w 8695253"/>
                <a:gd name="connsiteY3" fmla="*/ 5089961 h 508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5253" h="5089961">
                  <a:moveTo>
                    <a:pt x="0" y="4480521"/>
                  </a:moveTo>
                  <a:lnTo>
                    <a:pt x="3584794" y="0"/>
                  </a:lnTo>
                  <a:lnTo>
                    <a:pt x="8695253" y="2394440"/>
                  </a:lnTo>
                  <a:lnTo>
                    <a:pt x="7427108" y="508996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(向天歌演示原创免费模板：www.TopPPT.cn)"/>
          <p:cNvSpPr txBox="1"/>
          <p:nvPr/>
        </p:nvSpPr>
        <p:spPr>
          <a:xfrm rot="20466297">
            <a:off x="887202" y="419715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9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</a:rPr>
              <a:t>2</a:t>
            </a:r>
            <a:r>
              <a:rPr lang="zh-CN" altLang="en-US" sz="96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96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(向天歌演示原创免费模板：www.TopPPT.cn)"/>
          <p:cNvSpPr txBox="1"/>
          <p:nvPr/>
        </p:nvSpPr>
        <p:spPr>
          <a:xfrm rot="20542511">
            <a:off x="2966954" y="360559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总决赛</a:t>
            </a:r>
          </a:p>
        </p:txBody>
      </p:sp>
      <p:sp>
        <p:nvSpPr>
          <p:cNvPr id="39" name="TextBox 38(向天歌演示原创免费模板：www.TopPPT.cn)"/>
          <p:cNvSpPr txBox="1"/>
          <p:nvPr/>
        </p:nvSpPr>
        <p:spPr>
          <a:xfrm rot="20542511">
            <a:off x="3134812" y="4211655"/>
            <a:ext cx="196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pPr algn="dist"/>
            <a:r>
              <a:rPr lang="en-US" altLang="zh-CN" sz="48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MVP</a:t>
            </a:r>
            <a:endParaRPr lang="zh-CN" altLang="en-US" sz="48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Straight Connector 51(向天歌演示原创免费模板：www.TopPPT.cn)"/>
          <p:cNvCxnSpPr/>
          <p:nvPr/>
        </p:nvCxnSpPr>
        <p:spPr>
          <a:xfrm rot="495608">
            <a:off x="5324686" y="3097937"/>
            <a:ext cx="102928" cy="1612093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(向天歌演示原创免费模板：www.TopPPT.cn)"/>
          <p:cNvCxnSpPr/>
          <p:nvPr/>
        </p:nvCxnSpPr>
        <p:spPr>
          <a:xfrm rot="495608">
            <a:off x="919969" y="4417389"/>
            <a:ext cx="111789" cy="175087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(向天歌演示原创免费模板：www.TopPPT.cn)"/>
          <p:cNvCxnSpPr/>
          <p:nvPr/>
        </p:nvCxnSpPr>
        <p:spPr>
          <a:xfrm rot="495608" flipV="1">
            <a:off x="1032719" y="4389098"/>
            <a:ext cx="4145653" cy="208657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(向天歌演示原创免费模板：www.TopPPT.cn)"/>
          <p:cNvCxnSpPr/>
          <p:nvPr/>
        </p:nvCxnSpPr>
        <p:spPr>
          <a:xfrm rot="495608" flipV="1">
            <a:off x="1081119" y="3653092"/>
            <a:ext cx="1777694" cy="8947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(向天歌演示原创免费模板：www.TopPPT.cn)"/>
          <p:cNvSpPr/>
          <p:nvPr/>
        </p:nvSpPr>
        <p:spPr>
          <a:xfrm rot="20695130">
            <a:off x="2970587" y="3289747"/>
            <a:ext cx="198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i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Straight Connector 67(向天歌演示原创免费模板：www.TopPPT.cn)"/>
          <p:cNvCxnSpPr/>
          <p:nvPr/>
        </p:nvCxnSpPr>
        <p:spPr>
          <a:xfrm rot="495608" flipV="1">
            <a:off x="5065566" y="3071608"/>
            <a:ext cx="361707" cy="1820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4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 p14:presetBounceEnd="5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39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4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39" grpId="0"/>
          <p:bldP spid="6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>
            <a:off x="-8702180" y="2360089"/>
            <a:ext cx="16603318" cy="8775519"/>
            <a:chOff x="-8349325" y="2653624"/>
            <a:chExt cx="16603318" cy="8775519"/>
          </a:xfrm>
        </p:grpSpPr>
        <p:sp>
          <p:nvSpPr>
            <p:cNvPr id="79" name="Freeform 78(向天歌演示原创免费模板：www.TopPPT.cn)"/>
            <p:cNvSpPr/>
            <p:nvPr/>
          </p:nvSpPr>
          <p:spPr>
            <a:xfrm rot="9288283">
              <a:off x="-271644" y="2653624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(向天歌演示原创免费模板：www.TopPPT.cn)"/>
            <p:cNvSpPr/>
            <p:nvPr/>
          </p:nvSpPr>
          <p:spPr>
            <a:xfrm rot="20164461">
              <a:off x="-8349325" y="6842858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(向天歌演示原创免费模板：www.TopPPT.cn)"/>
          <p:cNvGrpSpPr/>
          <p:nvPr/>
        </p:nvGrpSpPr>
        <p:grpSpPr>
          <a:xfrm>
            <a:off x="-8437690" y="2426703"/>
            <a:ext cx="16455783" cy="8832268"/>
            <a:chOff x="-8320530" y="2496585"/>
            <a:chExt cx="16455783" cy="8832268"/>
          </a:xfrm>
        </p:grpSpPr>
        <p:sp>
          <p:nvSpPr>
            <p:cNvPr id="81" name="Freeform 80(向天歌演示原创免费模板：www.TopPPT.cn)"/>
            <p:cNvSpPr/>
            <p:nvPr/>
          </p:nvSpPr>
          <p:spPr>
            <a:xfrm rot="9288283">
              <a:off x="-444386" y="2496585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20(向天歌演示原创免费模板：www.TopPPT.cn)"/>
            <p:cNvSpPr/>
            <p:nvPr/>
          </p:nvSpPr>
          <p:spPr>
            <a:xfrm rot="20089919">
              <a:off x="-8320530" y="6452593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Freeform 76(向天歌演示原创免费模板：www.TopPPT.cn)"/>
          <p:cNvSpPr/>
          <p:nvPr/>
        </p:nvSpPr>
        <p:spPr>
          <a:xfrm rot="9288283">
            <a:off x="-535852" y="2354363"/>
            <a:ext cx="8695253" cy="5089961"/>
          </a:xfrm>
          <a:custGeom>
            <a:avLst/>
            <a:gdLst>
              <a:gd name="connsiteX0" fmla="*/ 0 w 8695253"/>
              <a:gd name="connsiteY0" fmla="*/ 4480521 h 5089961"/>
              <a:gd name="connsiteX1" fmla="*/ 3584794 w 8695253"/>
              <a:gd name="connsiteY1" fmla="*/ 0 h 5089961"/>
              <a:gd name="connsiteX2" fmla="*/ 8695253 w 8695253"/>
              <a:gd name="connsiteY2" fmla="*/ 2394440 h 5089961"/>
              <a:gd name="connsiteX3" fmla="*/ 7427108 w 8695253"/>
              <a:gd name="connsiteY3" fmla="*/ 5089961 h 508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5253" h="5089961">
                <a:moveTo>
                  <a:pt x="0" y="4480521"/>
                </a:moveTo>
                <a:lnTo>
                  <a:pt x="3584794" y="0"/>
                </a:lnTo>
                <a:lnTo>
                  <a:pt x="8695253" y="2394440"/>
                </a:lnTo>
                <a:lnTo>
                  <a:pt x="7427108" y="50899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4" name="Picture 33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1"/>
          <a:stretch/>
        </p:blipFill>
        <p:spPr>
          <a:xfrm>
            <a:off x="0" y="17818"/>
            <a:ext cx="12193057" cy="6858296"/>
          </a:xfrm>
          <a:prstGeom prst="rect">
            <a:avLst/>
          </a:prstGeom>
        </p:spPr>
      </p:pic>
      <p:pic>
        <p:nvPicPr>
          <p:cNvPr id="26" name="Picture 25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55"/>
          <a:stretch/>
        </p:blipFill>
        <p:spPr>
          <a:xfrm>
            <a:off x="-529" y="4948517"/>
            <a:ext cx="12193057" cy="1909779"/>
          </a:xfrm>
          <a:prstGeom prst="rect">
            <a:avLst/>
          </a:prstGeom>
        </p:spPr>
      </p:pic>
      <p:pic>
        <p:nvPicPr>
          <p:cNvPr id="27" name="Picture 26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80"/>
          <a:stretch/>
        </p:blipFill>
        <p:spPr>
          <a:xfrm>
            <a:off x="-529" y="-297"/>
            <a:ext cx="12193057" cy="2223544"/>
          </a:xfrm>
          <a:prstGeom prst="rect">
            <a:avLst/>
          </a:prstGeom>
        </p:spPr>
      </p:pic>
      <p:sp>
        <p:nvSpPr>
          <p:cNvPr id="28" name="TextBox 27(向天歌演示原创免费模板：www.TopPPT.cn)"/>
          <p:cNvSpPr txBox="1"/>
          <p:nvPr/>
        </p:nvSpPr>
        <p:spPr>
          <a:xfrm>
            <a:off x="338818" y="237485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FFC000"/>
                </a:solidFill>
                <a:latin typeface="Impact" panose="020B0806030902050204" pitchFamily="34" charset="0"/>
              </a:rPr>
              <a:t>WH</a:t>
            </a:r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ERE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TextBox 28(向天歌演示原创免费模板：www.TopPPT.cn)"/>
          <p:cNvSpPr txBox="1"/>
          <p:nvPr/>
        </p:nvSpPr>
        <p:spPr>
          <a:xfrm>
            <a:off x="7141895" y="2374850"/>
            <a:ext cx="465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FFC000"/>
                </a:solidFill>
                <a:latin typeface="Impact" panose="020B0806030902050204" pitchFamily="34" charset="0"/>
              </a:rPr>
              <a:t>HAPP</a:t>
            </a:r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ENS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(向天歌演示原创免费模板：www.TopPPT.cn)"/>
          <p:cNvSpPr txBox="1"/>
          <p:nvPr/>
        </p:nvSpPr>
        <p:spPr>
          <a:xfrm>
            <a:off x="338818" y="3793776"/>
            <a:ext cx="1543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1990-2000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2000-2001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2001-2002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</a:p>
        </p:txBody>
      </p:sp>
      <p:sp>
        <p:nvSpPr>
          <p:cNvPr id="31" name="TextBox 30(向天歌演示原创免费模板：www.TopPPT.cn)"/>
          <p:cNvSpPr txBox="1"/>
          <p:nvPr/>
        </p:nvSpPr>
        <p:spPr>
          <a:xfrm>
            <a:off x="9592914" y="3618339"/>
            <a:ext cx="240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三连冠</a:t>
            </a:r>
            <a:endParaRPr lang="zh-CN" altLang="en-US" sz="48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341" y="904876"/>
            <a:ext cx="4127419" cy="59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 p14:presetBounceEnd="7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 p14:presetBounceEnd="7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accel="100000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100000" fill="hold" grpId="0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0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100000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2" dur="6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xit" presetSubtype="4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4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28" grpId="0"/>
          <p:bldP spid="28" grpId="1"/>
          <p:bldP spid="29" grpId="0"/>
          <p:bldP spid="29" grpId="1"/>
          <p:bldP spid="30" grpId="0"/>
          <p:bldP spid="30" grpId="1"/>
          <p:bldP spid="31" grpId="0"/>
          <p:bldP spid="3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ac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2" dur="6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xit" presetSubtype="4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4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28" grpId="0"/>
          <p:bldP spid="28" grpId="1"/>
          <p:bldP spid="29" grpId="0"/>
          <p:bldP spid="29" grpId="1"/>
          <p:bldP spid="30" grpId="0"/>
          <p:bldP spid="30" grpId="1"/>
          <p:bldP spid="31" grpId="0"/>
          <p:bldP spid="31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1"/>
          <a:stretch/>
        </p:blipFill>
        <p:spPr>
          <a:xfrm>
            <a:off x="-529" y="1"/>
            <a:ext cx="12193057" cy="6858296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>
            <a:off x="1306867" y="981115"/>
            <a:ext cx="3587286" cy="1569660"/>
            <a:chOff x="1192567" y="1063880"/>
            <a:chExt cx="3587286" cy="1569660"/>
          </a:xfrm>
        </p:grpSpPr>
        <p:sp>
          <p:nvSpPr>
            <p:cNvPr id="6" name="TextBox 5(向天歌演示原创免费模板：www.TopPPT.cn)"/>
            <p:cNvSpPr txBox="1"/>
            <p:nvPr/>
          </p:nvSpPr>
          <p:spPr>
            <a:xfrm>
              <a:off x="1192567" y="106388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zh-CN" altLang="en-US" sz="96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(向天歌演示原创免费模板：www.TopPPT.cn)"/>
            <p:cNvSpPr txBox="1"/>
            <p:nvPr/>
          </p:nvSpPr>
          <p:spPr>
            <a:xfrm>
              <a:off x="2748528" y="112790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全明星</a:t>
              </a:r>
              <a:endPara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(向天歌演示原创免费模板：www.TopPPT.cn)"/>
            <p:cNvSpPr txBox="1"/>
            <p:nvPr/>
          </p:nvSpPr>
          <p:spPr>
            <a:xfrm>
              <a:off x="2748527" y="1793018"/>
              <a:ext cx="1969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pPr algn="dist"/>
              <a:r>
                <a:rPr lang="en-US" altLang="zh-CN" sz="4800" b="1" i="0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MVP</a:t>
              </a:r>
              <a:endPara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8(向天歌演示原创免费模板：www.TopPPT.cn)"/>
          <p:cNvSpPr/>
          <p:nvPr/>
        </p:nvSpPr>
        <p:spPr>
          <a:xfrm>
            <a:off x="147577" y="811594"/>
            <a:ext cx="121058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zh-CN" altLang="en-US" sz="12000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5" name="Group 24(向天歌演示原创免费模板：www.TopPPT.cn)"/>
          <p:cNvGrpSpPr/>
          <p:nvPr/>
        </p:nvGrpSpPr>
        <p:grpSpPr>
          <a:xfrm>
            <a:off x="1388952" y="-1487272"/>
            <a:ext cx="10803048" cy="9856146"/>
            <a:chOff x="1388952" y="-1487272"/>
            <a:chExt cx="10803048" cy="9856146"/>
          </a:xfrm>
        </p:grpSpPr>
        <p:sp>
          <p:nvSpPr>
            <p:cNvPr id="12" name="Freeform 11(向天歌演示原创免费模板：www.TopPPT.cn)"/>
            <p:cNvSpPr/>
            <p:nvPr/>
          </p:nvSpPr>
          <p:spPr>
            <a:xfrm rot="2660613">
              <a:off x="4650745" y="-1487272"/>
              <a:ext cx="306659" cy="9856146"/>
            </a:xfrm>
            <a:custGeom>
              <a:avLst/>
              <a:gdLst>
                <a:gd name="connsiteX0" fmla="*/ 0 w 306659"/>
                <a:gd name="connsiteY0" fmla="*/ 295847 h 9856146"/>
                <a:gd name="connsiteX1" fmla="*/ 306659 w 306659"/>
                <a:gd name="connsiteY1" fmla="*/ 0 h 9856146"/>
                <a:gd name="connsiteX2" fmla="*/ 306659 w 306659"/>
                <a:gd name="connsiteY2" fmla="*/ 9556435 h 9856146"/>
                <a:gd name="connsiteX3" fmla="*/ 0 w 306659"/>
                <a:gd name="connsiteY3" fmla="*/ 9856146 h 98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59" h="9856146">
                  <a:moveTo>
                    <a:pt x="0" y="295847"/>
                  </a:moveTo>
                  <a:lnTo>
                    <a:pt x="306659" y="0"/>
                  </a:lnTo>
                  <a:lnTo>
                    <a:pt x="306659" y="9556435"/>
                  </a:lnTo>
                  <a:lnTo>
                    <a:pt x="0" y="985614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10(向天歌演示原创免费模板：www.TopPPT.cn)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952" y="-594"/>
              <a:ext cx="10803048" cy="6858594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4422964" y="1133600"/>
              <a:ext cx="1990724" cy="5616078"/>
              <a:chOff x="2755100" y="1005551"/>
              <a:chExt cx="1754542" cy="4949779"/>
            </a:xfrm>
          </p:grpSpPr>
          <p:pic>
            <p:nvPicPr>
              <p:cNvPr id="14" name="Picture 13(向天歌演示原创免费模板：www.TopPPT.cn)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5100" y="1586736"/>
                <a:ext cx="1754542" cy="4368594"/>
              </a:xfrm>
              <a:prstGeom prst="rect">
                <a:avLst/>
              </a:prstGeom>
            </p:spPr>
          </p:pic>
          <p:pic>
            <p:nvPicPr>
              <p:cNvPr id="15" name="Picture 14(向天歌演示原创免费模板：www.TopPPT.cn)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0969" y="1005551"/>
                <a:ext cx="469437" cy="477260"/>
              </a:xfrm>
              <a:prstGeom prst="rect">
                <a:avLst/>
              </a:prstGeom>
            </p:spPr>
          </p:pic>
        </p:grpSp>
        <p:sp>
          <p:nvSpPr>
            <p:cNvPr id="16" name="Right Triangle 15(向天歌演示原创免费模板：www.TopPPT.cn)"/>
            <p:cNvSpPr/>
            <p:nvPr/>
          </p:nvSpPr>
          <p:spPr>
            <a:xfrm flipH="1" flipV="1">
              <a:off x="9582150" y="-4"/>
              <a:ext cx="2609850" cy="260985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(向天歌演示原创免费模板：www.TopPPT.cn)"/>
            <p:cNvSpPr txBox="1"/>
            <p:nvPr/>
          </p:nvSpPr>
          <p:spPr>
            <a:xfrm rot="2741555">
              <a:off x="10779931" y="1494747"/>
              <a:ext cx="1590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en-US" altLang="zh-CN" sz="3200" i="0" dirty="0" smtClean="0">
                  <a:ln w="3175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ALL STAR</a:t>
              </a:r>
              <a:endParaRPr lang="zh-CN" altLang="en-US" sz="3200" i="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ight Triangle 26(向天歌演示原创免费模板：www.TopPPT.cn)"/>
          <p:cNvSpPr/>
          <p:nvPr/>
        </p:nvSpPr>
        <p:spPr>
          <a:xfrm flipH="1" flipV="1">
            <a:off x="8162448" y="-4162850"/>
            <a:ext cx="8434188" cy="843419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8(向天歌演示原创免费模板：www.TopPPT.cn)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" name="Picture 39(向天歌演示原创免费模板：www.TopPPT.cn)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4529" y="0"/>
              <a:ext cx="7057471" cy="6858000"/>
            </a:xfrm>
            <a:prstGeom prst="rect">
              <a:avLst/>
            </a:prstGeom>
          </p:spPr>
        </p:pic>
        <p:sp>
          <p:nvSpPr>
            <p:cNvPr id="41" name="Rectangle 40(向天歌演示原创免费模板：www.TopPPT.cn)"/>
            <p:cNvSpPr/>
            <p:nvPr/>
          </p:nvSpPr>
          <p:spPr>
            <a:xfrm>
              <a:off x="0" y="0"/>
              <a:ext cx="5762625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Rectangle 31(向天歌演示原创免费模板：www.TopPPT.cn)"/>
          <p:cNvSpPr/>
          <p:nvPr/>
        </p:nvSpPr>
        <p:spPr>
          <a:xfrm>
            <a:off x="838201" y="1304525"/>
            <a:ext cx="133882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0" i="1" dirty="0" smtClean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5</a:t>
            </a:r>
            <a:endParaRPr lang="zh-CN" altLang="en-US" sz="13500" i="1" dirty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2" name="Group 41(向天歌演示原创免费模板：www.TopPPT.cn)"/>
          <p:cNvGrpSpPr/>
          <p:nvPr/>
        </p:nvGrpSpPr>
        <p:grpSpPr>
          <a:xfrm>
            <a:off x="838201" y="1545824"/>
            <a:ext cx="5573410" cy="2848375"/>
            <a:chOff x="838201" y="1545824"/>
            <a:chExt cx="5573410" cy="2848375"/>
          </a:xfrm>
        </p:grpSpPr>
        <p:grpSp>
          <p:nvGrpSpPr>
            <p:cNvPr id="37" name="组合 36"/>
            <p:cNvGrpSpPr/>
            <p:nvPr/>
          </p:nvGrpSpPr>
          <p:grpSpPr>
            <a:xfrm>
              <a:off x="1069782" y="1670342"/>
              <a:ext cx="4039099" cy="2335908"/>
              <a:chOff x="1069782" y="1670342"/>
              <a:chExt cx="4039099" cy="2335908"/>
            </a:xfrm>
          </p:grpSpPr>
          <p:sp>
            <p:nvSpPr>
              <p:cNvPr id="30" name="TextBox 29(向天歌演示原创免费模板：www.TopPPT.cn)"/>
              <p:cNvSpPr txBox="1"/>
              <p:nvPr/>
            </p:nvSpPr>
            <p:spPr>
              <a:xfrm>
                <a:off x="2166719" y="1670342"/>
                <a:ext cx="1313180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4000" i="1">
                    <a:gradFill>
                      <a:gsLst>
                        <a:gs pos="100000">
                          <a:schemeClr val="bg1">
                            <a:lumMod val="75000"/>
                          </a:schemeClr>
                        </a:gs>
                        <a:gs pos="900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tx1">
                            <a:lumMod val="65000"/>
                            <a:lumOff val="35000"/>
                          </a:schemeClr>
                        </a:gs>
                        <a:gs pos="52000">
                          <a:schemeClr val="bg1"/>
                        </a:gs>
                        <a:gs pos="77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Arial Black" panose="020B0A04020102020204" pitchFamily="34" charset="0"/>
                  </a:defRPr>
                </a:lvl1pPr>
              </a:lstStyle>
              <a:p>
                <a:r>
                  <a:rPr lang="zh-CN" altLang="en-US" sz="8800" b="1" dirty="0" smtClean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枚</a:t>
                </a:r>
                <a:endParaRPr lang="zh-CN" altLang="en-US" sz="8800" b="1" dirty="0">
                  <a:ln w="3175">
                    <a:noFill/>
                  </a:ln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30(向天歌演示原创免费模板：www.TopPPT.cn)"/>
              <p:cNvSpPr txBox="1"/>
              <p:nvPr/>
            </p:nvSpPr>
            <p:spPr>
              <a:xfrm>
                <a:off x="1069782" y="2990587"/>
                <a:ext cx="249299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4000" i="1">
                    <a:gradFill>
                      <a:gsLst>
                        <a:gs pos="100000">
                          <a:schemeClr val="bg1">
                            <a:lumMod val="75000"/>
                          </a:schemeClr>
                        </a:gs>
                        <a:gs pos="900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tx1">
                            <a:lumMod val="65000"/>
                            <a:lumOff val="35000"/>
                          </a:schemeClr>
                        </a:gs>
                        <a:gs pos="52000">
                          <a:schemeClr val="bg1"/>
                        </a:gs>
                        <a:gs pos="77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Arial Black" panose="020B0A04020102020204" pitchFamily="34" charset="0"/>
                  </a:defRPr>
                </a:lvl1pPr>
              </a:lstStyle>
              <a:p>
                <a:r>
                  <a:rPr lang="zh-CN" altLang="en-US" sz="6000" b="1" i="0" dirty="0" smtClean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总冠军</a:t>
                </a:r>
                <a:endParaRPr lang="zh-CN" altLang="en-US" sz="6000" b="1" i="0" dirty="0">
                  <a:ln w="3175">
                    <a:noFill/>
                  </a:ln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139084" y="1739751"/>
                <a:ext cx="1969797" cy="2262158"/>
                <a:chOff x="3305526" y="1297007"/>
                <a:chExt cx="1969797" cy="2262158"/>
              </a:xfrm>
            </p:grpSpPr>
            <p:sp>
              <p:nvSpPr>
                <p:cNvPr id="34" name="TextBox 33(向天歌演示原创免费模板：www.TopPPT.cn)"/>
                <p:cNvSpPr txBox="1"/>
                <p:nvPr/>
              </p:nvSpPr>
              <p:spPr>
                <a:xfrm>
                  <a:off x="3305526" y="1297007"/>
                  <a:ext cx="1969797" cy="1246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4000" i="1">
                      <a:gradFill>
                        <a:gsLst>
                          <a:gs pos="100000">
                            <a:schemeClr val="bg1">
                              <a:lumMod val="75000"/>
                            </a:schemeClr>
                          </a:gs>
                          <a:gs pos="9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40000">
                            <a:schemeClr val="tx1">
                              <a:lumMod val="65000"/>
                              <a:lumOff val="35000"/>
                            </a:schemeClr>
                          </a:gs>
                          <a:gs pos="52000">
                            <a:schemeClr val="bg1"/>
                          </a:gs>
                          <a:gs pos="77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0"/>
                      </a:gradFill>
                      <a:latin typeface="Arial Black" panose="020B0A04020102020204" pitchFamily="34" charset="0"/>
                    </a:defRPr>
                  </a:lvl1pPr>
                </a:lstStyle>
                <a:p>
                  <a:pPr algn="dist"/>
                  <a:r>
                    <a:rPr lang="zh-CN" altLang="en-US" sz="7500" b="1" i="0" dirty="0" smtClean="0">
                      <a:ln w="3175">
                        <a:noFill/>
                      </a:ln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戒</a:t>
                  </a:r>
                  <a:endParaRPr lang="zh-CN" altLang="en-US" sz="7500" b="1" i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Rectangle 34(向天歌演示原创免费模板：www.TopPPT.cn)"/>
                <p:cNvSpPr/>
                <p:nvPr/>
              </p:nvSpPr>
              <p:spPr>
                <a:xfrm>
                  <a:off x="3671989" y="2312670"/>
                  <a:ext cx="1146468" cy="1246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dist"/>
                  <a:r>
                    <a:rPr lang="zh-CN" altLang="en-US" sz="7500" b="1" dirty="0">
                      <a:ln w="3175">
                        <a:noFill/>
                      </a:ln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指</a:t>
                  </a:r>
                </a:p>
              </p:txBody>
            </p:sp>
          </p:grpSp>
        </p:grpSp>
        <p:sp>
          <p:nvSpPr>
            <p:cNvPr id="36" name="Frame 35(向天歌演示原创免费模板：www.TopPPT.cn)"/>
            <p:cNvSpPr/>
            <p:nvPr/>
          </p:nvSpPr>
          <p:spPr>
            <a:xfrm>
              <a:off x="838201" y="1545824"/>
              <a:ext cx="5573410" cy="2848375"/>
            </a:xfrm>
            <a:prstGeom prst="frame">
              <a:avLst>
                <a:gd name="adj1" fmla="val 11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3" name="Picture 42(向天歌演示原创免费模板：www.TopPPT.cn)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22" y="-297"/>
            <a:ext cx="11101778" cy="6858594"/>
          </a:xfrm>
          <a:prstGeom prst="rect">
            <a:avLst/>
          </a:prstGeom>
        </p:spPr>
      </p:pic>
      <p:pic>
        <p:nvPicPr>
          <p:cNvPr id="59" name="Picture 58(向天歌演示原创免费模板：www.TopPPT.cn)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29" b="20373"/>
          <a:stretch/>
        </p:blipFill>
        <p:spPr>
          <a:xfrm>
            <a:off x="3295580" y="-9939"/>
            <a:ext cx="8914350" cy="6912763"/>
          </a:xfrm>
          <a:prstGeom prst="rect">
            <a:avLst/>
          </a:prstGeom>
        </p:spPr>
      </p:pic>
      <p:grpSp>
        <p:nvGrpSpPr>
          <p:cNvPr id="53" name="Group 52(向天歌演示原创免费模板：www.TopPPT.cn)"/>
          <p:cNvGrpSpPr/>
          <p:nvPr/>
        </p:nvGrpSpPr>
        <p:grpSpPr>
          <a:xfrm>
            <a:off x="8015356" y="-7653723"/>
            <a:ext cx="9318315" cy="8634838"/>
            <a:chOff x="11901748" y="-1116880"/>
            <a:chExt cx="915612" cy="848454"/>
          </a:xfrm>
        </p:grpSpPr>
        <p:sp>
          <p:nvSpPr>
            <p:cNvPr id="49" name="Isosceles Triangle 48(向天歌演示原创免费模板：www.TopPPT.cn)"/>
            <p:cNvSpPr/>
            <p:nvPr/>
          </p:nvSpPr>
          <p:spPr>
            <a:xfrm rot="787845">
              <a:off x="12010697" y="-1086867"/>
              <a:ext cx="806663" cy="695400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Oval 49(向天歌演示原创免费模板：www.TopPPT.cn)"/>
            <p:cNvSpPr/>
            <p:nvPr/>
          </p:nvSpPr>
          <p:spPr>
            <a:xfrm>
              <a:off x="11901748" y="-538495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Oval 50(向天歌演示原创免费模板：www.TopPPT.cn)"/>
            <p:cNvSpPr/>
            <p:nvPr/>
          </p:nvSpPr>
          <p:spPr>
            <a:xfrm>
              <a:off x="12452537" y="-1116880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Oval 51(向天歌演示原创免费模板：www.TopPPT.cn)"/>
            <p:cNvSpPr/>
            <p:nvPr/>
          </p:nvSpPr>
          <p:spPr>
            <a:xfrm>
              <a:off x="12683607" y="-349437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Rectangle 60(向天歌演示原创免费模板：www.TopPPT.cn)"/>
          <p:cNvSpPr/>
          <p:nvPr/>
        </p:nvSpPr>
        <p:spPr>
          <a:xfrm>
            <a:off x="2518014" y="3681912"/>
            <a:ext cx="188202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900" dirty="0" smtClean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6</a:t>
            </a:r>
            <a:endParaRPr lang="zh-CN" altLang="en-US" sz="19900" dirty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4" name="Group 63(向天歌演示原创免费模板：www.TopPPT.cn)"/>
          <p:cNvGrpSpPr/>
          <p:nvPr/>
        </p:nvGrpSpPr>
        <p:grpSpPr>
          <a:xfrm>
            <a:off x="4288232" y="4649916"/>
            <a:ext cx="1415772" cy="1531308"/>
            <a:chOff x="4288232" y="4649916"/>
            <a:chExt cx="1415772" cy="1531308"/>
          </a:xfrm>
        </p:grpSpPr>
        <p:sp>
          <p:nvSpPr>
            <p:cNvPr id="62" name="TextBox 61(向天歌演示原创免费模板：www.TopPPT.cn)"/>
            <p:cNvSpPr txBox="1"/>
            <p:nvPr/>
          </p:nvSpPr>
          <p:spPr>
            <a:xfrm>
              <a:off x="4288232" y="4649916"/>
              <a:ext cx="14157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 i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英尺</a:t>
              </a:r>
              <a:endParaRPr lang="zh-CN" altLang="en-US" dirty="0"/>
            </a:p>
          </p:txBody>
        </p:sp>
        <p:sp>
          <p:nvSpPr>
            <p:cNvPr id="63" name="TextBox 62(向天歌演示原创免费模板：www.TopPPT.cn)"/>
            <p:cNvSpPr txBox="1"/>
            <p:nvPr/>
          </p:nvSpPr>
          <p:spPr>
            <a:xfrm>
              <a:off x="4288232" y="5350227"/>
              <a:ext cx="14157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 i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英寸</a:t>
              </a:r>
            </a:p>
          </p:txBody>
        </p:sp>
      </p:grpSp>
      <p:sp>
        <p:nvSpPr>
          <p:cNvPr id="66" name="Isosceles Triangle 65(向天歌演示原创免费模板：www.TopPPT.cn)"/>
          <p:cNvSpPr/>
          <p:nvPr/>
        </p:nvSpPr>
        <p:spPr>
          <a:xfrm rot="785117">
            <a:off x="7238248" y="2103146"/>
            <a:ext cx="4122628" cy="35314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64(向天歌演示原创免费模板：www.TopPPT.cn)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916" y="400749"/>
            <a:ext cx="2583919" cy="64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 p14:presetBounceEnd="7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98763 1.11944 L -4.58333E-6 -3.7037E-7 " pathEditMode="relative" rAng="0" ptsTypes="AA">
                                          <p:cBhvr>
                                            <p:cTn id="14" dur="15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00000" fill="hold" nodeType="withEffect" p14:presetBounceEnd="7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100000" fill="hold" grpId="0" nodeType="withEffect" p14:presetBounceEnd="62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27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28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100000" fill="hold" nodeType="withEffect" p14:presetBounceEnd="66667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100000" fill="hold" nodeType="withEffect" p14:presetBounceEnd="66667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-3.33333E-6 2.59259E-6 L -0.2875 1.08634 " pathEditMode="relative" rAng="0" ptsTypes="AA">
                                          <p:cBhvr>
                                            <p:cTn id="48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5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100000" fill="hold" grpId="0" nodeType="withEffect" p14:presetBounceEnd="66667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3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4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grpId="1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8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8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900000" y="9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3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4.16667E-7 -3.7037E-7 L -0.2901 -0.02731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7" grpId="0" animBg="1"/>
          <p:bldP spid="27" grpId="1" animBg="1"/>
          <p:bldP spid="32" grpId="0"/>
          <p:bldP spid="32" grpId="1"/>
          <p:bldP spid="61" grpId="0"/>
          <p:bldP spid="66" grpId="0" animBg="1"/>
          <p:bldP spid="66" grpId="1" animBg="1"/>
          <p:bldP spid="66" grpId="2" animBg="1"/>
          <p:bldP spid="66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98763 1.11944 L -4.58333E-6 -3.7037E-7 " pathEditMode="relative" rAng="0" ptsTypes="AA">
                                          <p:cBhvr>
                                            <p:cTn id="14" dur="15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0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10000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10000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-3.33333E-6 2.59259E-6 L -0.2875 1.08634 " pathEditMode="relative" rAng="0" ptsTypes="AA">
                                          <p:cBhvr>
                                            <p:cTn id="48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5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10000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grpId="1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8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8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900000" y="9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3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4.16667E-7 -3.7037E-7 L -0.2901 -0.02731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7" grpId="0" animBg="1"/>
          <p:bldP spid="27" grpId="1" animBg="1"/>
          <p:bldP spid="32" grpId="0"/>
          <p:bldP spid="32" grpId="1"/>
          <p:bldP spid="61" grpId="0"/>
          <p:bldP spid="66" grpId="0" animBg="1"/>
          <p:bldP spid="66" grpId="1" animBg="1"/>
          <p:bldP spid="66" grpId="2" animBg="1"/>
          <p:bldP spid="66" grpId="3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916" y="400749"/>
            <a:ext cx="2583919" cy="6466596"/>
          </a:xfrm>
          <a:prstGeom prst="rect">
            <a:avLst/>
          </a:prstGeom>
        </p:spPr>
      </p:pic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6264"/>
            <a:ext cx="6581775" cy="5551736"/>
          </a:xfrm>
          <a:prstGeom prst="rect">
            <a:avLst/>
          </a:prstGeom>
        </p:spPr>
      </p:pic>
      <p:cxnSp>
        <p:nvCxnSpPr>
          <p:cNvPr id="9" name="Straight Connector 8(向天歌演示原创免费模板：www.TopPPT.cn)"/>
          <p:cNvCxnSpPr/>
          <p:nvPr/>
        </p:nvCxnSpPr>
        <p:spPr>
          <a:xfrm flipH="1">
            <a:off x="8761323" y="-5108"/>
            <a:ext cx="1298672" cy="12986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(向天歌演示原创免费模板：www.TopPPT.cn)"/>
          <p:cNvCxnSpPr/>
          <p:nvPr/>
        </p:nvCxnSpPr>
        <p:spPr>
          <a:xfrm flipH="1">
            <a:off x="9623722" y="-25400"/>
            <a:ext cx="669628" cy="669628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(向天歌演示原创免费模板：www.TopPPT.cn)"/>
          <p:cNvCxnSpPr/>
          <p:nvPr/>
        </p:nvCxnSpPr>
        <p:spPr>
          <a:xfrm flipH="1">
            <a:off x="5681256" y="5046256"/>
            <a:ext cx="1811744" cy="18117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(向天歌演示原创免费模板：www.TopPPT.cn)"/>
          <p:cNvCxnSpPr/>
          <p:nvPr/>
        </p:nvCxnSpPr>
        <p:spPr>
          <a:xfrm flipH="1">
            <a:off x="5435754" y="5742063"/>
            <a:ext cx="1115937" cy="1115937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(向天歌演示原创免费模板：www.TopPPT.cn)"/>
          <p:cNvCxnSpPr/>
          <p:nvPr/>
        </p:nvCxnSpPr>
        <p:spPr>
          <a:xfrm flipH="1">
            <a:off x="6684556" y="4958187"/>
            <a:ext cx="1115937" cy="1115937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(向天歌演示原创免费模板：www.TopPPT.cn)"/>
          <p:cNvSpPr/>
          <p:nvPr/>
        </p:nvSpPr>
        <p:spPr>
          <a:xfrm>
            <a:off x="6684556" y="2185015"/>
            <a:ext cx="5507444" cy="1938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33(向天歌演示原创免费模板：www.TopPPT.cn)"/>
          <p:cNvGrpSpPr/>
          <p:nvPr/>
        </p:nvGrpSpPr>
        <p:grpSpPr>
          <a:xfrm>
            <a:off x="7987067" y="2354535"/>
            <a:ext cx="3773133" cy="1569660"/>
            <a:chOff x="1192567" y="1063880"/>
            <a:chExt cx="3773133" cy="1569660"/>
          </a:xfrm>
        </p:grpSpPr>
        <p:sp>
          <p:nvSpPr>
            <p:cNvPr id="36" name="TextBox 35(向天歌演示原创免费模板：www.TopPPT.cn)"/>
            <p:cNvSpPr txBox="1"/>
            <p:nvPr/>
          </p:nvSpPr>
          <p:spPr>
            <a:xfrm>
              <a:off x="1192567" y="106388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 smtClean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zh-CN" altLang="en-US" sz="9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(向天歌演示原创免费模板：www.TopPPT.cn)"/>
            <p:cNvSpPr txBox="1"/>
            <p:nvPr/>
          </p:nvSpPr>
          <p:spPr>
            <a:xfrm>
              <a:off x="2748528" y="1127905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 smtClean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晋级</a:t>
              </a:r>
              <a:endParaRPr lang="zh-CN" altLang="en-US" sz="4800" b="1" i="0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(向天歌演示原创免费模板：www.TopPPT.cn)"/>
            <p:cNvSpPr txBox="1"/>
            <p:nvPr/>
          </p:nvSpPr>
          <p:spPr>
            <a:xfrm>
              <a:off x="2748527" y="1793018"/>
              <a:ext cx="2217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 smtClean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总决赛</a:t>
              </a:r>
              <a:endParaRPr lang="zh-CN" altLang="en-US" sz="4800" b="1" i="0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Rectangle 34(向天歌演示原创免费模板：www.TopPPT.cn)"/>
          <p:cNvSpPr/>
          <p:nvPr/>
        </p:nvSpPr>
        <p:spPr>
          <a:xfrm>
            <a:off x="6720845" y="2134214"/>
            <a:ext cx="1297150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i="1" dirty="0" smtClean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13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45" name="Group 44(向天歌演示原创免费模板：www.TopPPT.cn)"/>
          <p:cNvGrpSpPr/>
          <p:nvPr/>
        </p:nvGrpSpPr>
        <p:grpSpPr>
          <a:xfrm rot="9726160">
            <a:off x="11186860" y="1638966"/>
            <a:ext cx="317279" cy="779594"/>
            <a:chOff x="10780998" y="4178593"/>
            <a:chExt cx="636300" cy="1563469"/>
          </a:xfrm>
        </p:grpSpPr>
        <p:sp>
          <p:nvSpPr>
            <p:cNvPr id="46" name="Right Triangle 45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ight Triangle 46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Group 47(向天歌演示原创免费模板：www.TopPPT.cn)"/>
          <p:cNvGrpSpPr/>
          <p:nvPr/>
        </p:nvGrpSpPr>
        <p:grpSpPr>
          <a:xfrm rot="9536013">
            <a:off x="10453492" y="4874929"/>
            <a:ext cx="178093" cy="437596"/>
            <a:chOff x="10780998" y="4178593"/>
            <a:chExt cx="636300" cy="1563469"/>
          </a:xfrm>
        </p:grpSpPr>
        <p:sp>
          <p:nvSpPr>
            <p:cNvPr id="49" name="Right Triangle 48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ight Triangle 49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Group 50(向天歌演示原创免费模板：www.TopPPT.cn)"/>
          <p:cNvGrpSpPr/>
          <p:nvPr/>
        </p:nvGrpSpPr>
        <p:grpSpPr>
          <a:xfrm rot="9536013">
            <a:off x="7153478" y="1399017"/>
            <a:ext cx="178093" cy="437596"/>
            <a:chOff x="10780998" y="4178593"/>
            <a:chExt cx="636300" cy="1563469"/>
          </a:xfrm>
        </p:grpSpPr>
        <p:sp>
          <p:nvSpPr>
            <p:cNvPr id="52" name="Right Triangle 51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Right Triangle 52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4" presetClass="exit" presetSubtype="1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1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2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3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9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4" presetClass="exit" presetSubtype="1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1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2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3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9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(向天歌演示原创免费模板：www.TopPPT.cn)"/>
          <p:cNvSpPr/>
          <p:nvPr/>
        </p:nvSpPr>
        <p:spPr>
          <a:xfrm rot="19772508">
            <a:off x="5125441" y="3566600"/>
            <a:ext cx="1016873" cy="3811670"/>
          </a:xfrm>
          <a:custGeom>
            <a:avLst/>
            <a:gdLst>
              <a:gd name="connsiteX0" fmla="*/ 333108 w 1016873"/>
              <a:gd name="connsiteY0" fmla="*/ 0 h 3811670"/>
              <a:gd name="connsiteX1" fmla="*/ 1016266 w 1016873"/>
              <a:gd name="connsiteY1" fmla="*/ 401740 h 3811670"/>
              <a:gd name="connsiteX2" fmla="*/ 1016762 w 1016873"/>
              <a:gd name="connsiteY2" fmla="*/ 937293 h 3811670"/>
              <a:gd name="connsiteX3" fmla="*/ 1016507 w 1016873"/>
              <a:gd name="connsiteY3" fmla="*/ 2442465 h 3811670"/>
              <a:gd name="connsiteX4" fmla="*/ 1015949 w 1016873"/>
              <a:gd name="connsiteY4" fmla="*/ 3811670 h 3811670"/>
              <a:gd name="connsiteX5" fmla="*/ 0 w 1016873"/>
              <a:gd name="connsiteY5" fmla="*/ 3214228 h 3811670"/>
              <a:gd name="connsiteX6" fmla="*/ 0 w 1016873"/>
              <a:gd name="connsiteY6" fmla="*/ 566450 h 381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6873" h="3811670">
                <a:moveTo>
                  <a:pt x="333108" y="0"/>
                </a:moveTo>
                <a:lnTo>
                  <a:pt x="1016266" y="401740"/>
                </a:lnTo>
                <a:lnTo>
                  <a:pt x="1016762" y="937293"/>
                </a:lnTo>
                <a:cubicBezTo>
                  <a:pt x="1017017" y="1434054"/>
                  <a:pt x="1016792" y="1937822"/>
                  <a:pt x="1016507" y="2442465"/>
                </a:cubicBezTo>
                <a:lnTo>
                  <a:pt x="1015949" y="3811670"/>
                </a:lnTo>
                <a:lnTo>
                  <a:pt x="0" y="3214228"/>
                </a:lnTo>
                <a:lnTo>
                  <a:pt x="0" y="5664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Freeform 15(向天歌演示原创免费模板：www.TopPPT.cn)"/>
          <p:cNvSpPr/>
          <p:nvPr/>
        </p:nvSpPr>
        <p:spPr>
          <a:xfrm rot="19772508">
            <a:off x="1507178" y="-781337"/>
            <a:ext cx="2026803" cy="8756377"/>
          </a:xfrm>
          <a:custGeom>
            <a:avLst/>
            <a:gdLst>
              <a:gd name="connsiteX0" fmla="*/ 663942 w 2026803"/>
              <a:gd name="connsiteY0" fmla="*/ 0 h 8756377"/>
              <a:gd name="connsiteX1" fmla="*/ 2025592 w 2026803"/>
              <a:gd name="connsiteY1" fmla="*/ 800736 h 8756377"/>
              <a:gd name="connsiteX2" fmla="*/ 2026582 w 2026803"/>
              <a:gd name="connsiteY2" fmla="*/ 1868187 h 8756377"/>
              <a:gd name="connsiteX3" fmla="*/ 2024847 w 2026803"/>
              <a:gd name="connsiteY3" fmla="*/ 7878797 h 8756377"/>
              <a:gd name="connsiteX4" fmla="*/ 2025112 w 2026803"/>
              <a:gd name="connsiteY4" fmla="*/ 8756377 h 8756377"/>
              <a:gd name="connsiteX5" fmla="*/ 0 w 2026803"/>
              <a:gd name="connsiteY5" fmla="*/ 7565484 h 8756377"/>
              <a:gd name="connsiteX6" fmla="*/ 0 w 2026803"/>
              <a:gd name="connsiteY6" fmla="*/ 1129033 h 875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6803" h="8756377">
                <a:moveTo>
                  <a:pt x="663942" y="0"/>
                </a:moveTo>
                <a:lnTo>
                  <a:pt x="2025592" y="800736"/>
                </a:lnTo>
                <a:lnTo>
                  <a:pt x="2026582" y="1868187"/>
                </a:lnTo>
                <a:cubicBezTo>
                  <a:pt x="2027597" y="3848448"/>
                  <a:pt x="2024788" y="5884571"/>
                  <a:pt x="2024847" y="7878797"/>
                </a:cubicBezTo>
                <a:lnTo>
                  <a:pt x="2025112" y="8756377"/>
                </a:lnTo>
                <a:lnTo>
                  <a:pt x="0" y="7565484"/>
                </a:lnTo>
                <a:lnTo>
                  <a:pt x="0" y="112903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Rectangle 20(向天歌演示原创免费模板：www.TopPPT.cn)"/>
          <p:cNvSpPr/>
          <p:nvPr/>
        </p:nvSpPr>
        <p:spPr>
          <a:xfrm rot="19778708">
            <a:off x="3452447" y="1379082"/>
            <a:ext cx="75431" cy="302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Connector 22(向天歌演示原创免费模板：www.TopPPT.cn)"/>
          <p:cNvCxnSpPr/>
          <p:nvPr/>
        </p:nvCxnSpPr>
        <p:spPr>
          <a:xfrm>
            <a:off x="2692623" y="1190943"/>
            <a:ext cx="1536896" cy="2657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767" y="444293"/>
            <a:ext cx="4789714" cy="6236608"/>
          </a:xfrm>
          <a:prstGeom prst="rect">
            <a:avLst/>
          </a:prstGeom>
        </p:spPr>
      </p:pic>
      <p:grpSp>
        <p:nvGrpSpPr>
          <p:cNvPr id="9" name="Group 8(向天歌演示原创免费模板：www.TopPPT.cn)"/>
          <p:cNvGrpSpPr/>
          <p:nvPr/>
        </p:nvGrpSpPr>
        <p:grpSpPr>
          <a:xfrm>
            <a:off x="7686757" y="1714466"/>
            <a:ext cx="3581320" cy="3019449"/>
            <a:chOff x="7686757" y="1714466"/>
            <a:chExt cx="3581320" cy="3019449"/>
          </a:xfrm>
        </p:grpSpPr>
        <p:sp>
          <p:nvSpPr>
            <p:cNvPr id="24" name="TextBox 23(向天歌演示原创免费模板：www.TopPPT.cn)"/>
            <p:cNvSpPr txBox="1"/>
            <p:nvPr/>
          </p:nvSpPr>
          <p:spPr>
            <a:xfrm>
              <a:off x="9362263" y="1934787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 smtClean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号</a:t>
              </a:r>
              <a:endParaRPr lang="zh-CN" altLang="en-US" sz="9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4(向天歌演示原创免费模板：www.TopPPT.cn)"/>
            <p:cNvSpPr/>
            <p:nvPr/>
          </p:nvSpPr>
          <p:spPr>
            <a:xfrm>
              <a:off x="8169346" y="1714466"/>
              <a:ext cx="1297150" cy="2092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0" i="1" dirty="0" smtClean="0">
                  <a:ln w="3175">
                    <a:solidFill>
                      <a:srgbClr val="FFC000"/>
                    </a:solidFill>
                  </a:ln>
                  <a:solidFill>
                    <a:srgbClr val="FFC000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rPr>
                <a:t>8</a:t>
              </a:r>
              <a:endParaRPr lang="zh-CN" altLang="en-US" sz="13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6" name="Rectangle 25(向天歌演示原创免费模板：www.TopPPT.cn)"/>
            <p:cNvSpPr/>
            <p:nvPr/>
          </p:nvSpPr>
          <p:spPr>
            <a:xfrm>
              <a:off x="8048020" y="3242838"/>
              <a:ext cx="2441694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800" b="1" i="1" dirty="0">
                  <a:ln w="31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球衣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686757" y="1944312"/>
              <a:ext cx="3581320" cy="2789603"/>
              <a:chOff x="7686757" y="1944312"/>
              <a:chExt cx="3581320" cy="2789603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7686757" y="1944312"/>
                <a:ext cx="3581320" cy="2674058"/>
                <a:chOff x="7686757" y="1944312"/>
                <a:chExt cx="3581320" cy="2674058"/>
              </a:xfrm>
            </p:grpSpPr>
            <p:cxnSp>
              <p:nvCxnSpPr>
                <p:cNvPr id="28" name="Straight Connector 27(向天歌演示原创免费模板：www.TopPPT.cn)"/>
                <p:cNvCxnSpPr/>
                <p:nvPr/>
              </p:nvCxnSpPr>
              <p:spPr>
                <a:xfrm flipH="1">
                  <a:off x="7686757" y="1944312"/>
                  <a:ext cx="789681" cy="267405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(向天歌演示原创免费模板：www.TopPPT.cn)"/>
                <p:cNvCxnSpPr/>
                <p:nvPr/>
              </p:nvCxnSpPr>
              <p:spPr>
                <a:xfrm>
                  <a:off x="8476438" y="1944312"/>
                  <a:ext cx="27916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(向天歌演示原创免费模板：www.TopPPT.cn)"/>
                <p:cNvCxnSpPr/>
                <p:nvPr/>
              </p:nvCxnSpPr>
              <p:spPr>
                <a:xfrm>
                  <a:off x="7686757" y="4618370"/>
                  <a:ext cx="2676443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(向天歌演示原创免费模板：www.TopPPT.cn)"/>
                <p:cNvCxnSpPr/>
                <p:nvPr/>
              </p:nvCxnSpPr>
              <p:spPr>
                <a:xfrm flipH="1">
                  <a:off x="11068050" y="1944312"/>
                  <a:ext cx="200027" cy="67733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(向天歌演示原创免费模板：www.TopPPT.cn)"/>
              <p:cNvSpPr/>
              <p:nvPr/>
            </p:nvSpPr>
            <p:spPr>
              <a:xfrm rot="16998728">
                <a:off x="9787234" y="3557939"/>
                <a:ext cx="19826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i="1" dirty="0" smtClean="0"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Kobe Bryant</a:t>
                </a:r>
                <a:endParaRPr lang="zh-CN" altLang="en-US" i="1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Rectangle 26(向天歌演示原创免费模板：www.TopPPT.cn)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Group 28(向天歌演示原创免费模板：www.TopPPT.cn)"/>
          <p:cNvGrpSpPr/>
          <p:nvPr/>
        </p:nvGrpSpPr>
        <p:grpSpPr>
          <a:xfrm>
            <a:off x="4239671" y="963602"/>
            <a:ext cx="3769808" cy="4256712"/>
            <a:chOff x="4355017" y="963602"/>
            <a:chExt cx="3769808" cy="4256712"/>
          </a:xfrm>
        </p:grpSpPr>
        <p:sp>
          <p:nvSpPr>
            <p:cNvPr id="30" name="矩形 10(向天歌演示原创免费模板：www.TopPPT.cn)"/>
            <p:cNvSpPr/>
            <p:nvPr/>
          </p:nvSpPr>
          <p:spPr>
            <a:xfrm>
              <a:off x="4355017" y="963602"/>
              <a:ext cx="3769808" cy="4256712"/>
            </a:xfrm>
            <a:custGeom>
              <a:avLst/>
              <a:gdLst>
                <a:gd name="connsiteX0" fmla="*/ 0 w 500064"/>
                <a:gd name="connsiteY0" fmla="*/ 0 h 704849"/>
                <a:gd name="connsiteX1" fmla="*/ 500064 w 500064"/>
                <a:gd name="connsiteY1" fmla="*/ 0 h 704849"/>
                <a:gd name="connsiteX2" fmla="*/ 500064 w 500064"/>
                <a:gd name="connsiteY2" fmla="*/ 704849 h 704849"/>
                <a:gd name="connsiteX3" fmla="*/ 0 w 500064"/>
                <a:gd name="connsiteY3" fmla="*/ 704849 h 704849"/>
                <a:gd name="connsiteX4" fmla="*/ 0 w 500064"/>
                <a:gd name="connsiteY4" fmla="*/ 0 h 704849"/>
                <a:gd name="connsiteX0" fmla="*/ 0 w 1585914"/>
                <a:gd name="connsiteY0" fmla="*/ 0 h 1304924"/>
                <a:gd name="connsiteX1" fmla="*/ 1585914 w 1585914"/>
                <a:gd name="connsiteY1" fmla="*/ 600075 h 1304924"/>
                <a:gd name="connsiteX2" fmla="*/ 1585914 w 1585914"/>
                <a:gd name="connsiteY2" fmla="*/ 1304924 h 1304924"/>
                <a:gd name="connsiteX3" fmla="*/ 1085850 w 1585914"/>
                <a:gd name="connsiteY3" fmla="*/ 1304924 h 1304924"/>
                <a:gd name="connsiteX4" fmla="*/ 0 w 1585914"/>
                <a:gd name="connsiteY4" fmla="*/ 0 h 1304924"/>
                <a:gd name="connsiteX0" fmla="*/ 0 w 1585914"/>
                <a:gd name="connsiteY0" fmla="*/ 228600 h 1533524"/>
                <a:gd name="connsiteX1" fmla="*/ 1138239 w 1585914"/>
                <a:gd name="connsiteY1" fmla="*/ 0 h 1533524"/>
                <a:gd name="connsiteX2" fmla="*/ 1585914 w 1585914"/>
                <a:gd name="connsiteY2" fmla="*/ 1533524 h 1533524"/>
                <a:gd name="connsiteX3" fmla="*/ 1085850 w 1585914"/>
                <a:gd name="connsiteY3" fmla="*/ 1533524 h 1533524"/>
                <a:gd name="connsiteX4" fmla="*/ 0 w 1585914"/>
                <a:gd name="connsiteY4" fmla="*/ 228600 h 1533524"/>
                <a:gd name="connsiteX0" fmla="*/ 0 w 2224089"/>
                <a:gd name="connsiteY0" fmla="*/ 228600 h 1533524"/>
                <a:gd name="connsiteX1" fmla="*/ 1138239 w 2224089"/>
                <a:gd name="connsiteY1" fmla="*/ 0 h 1533524"/>
                <a:gd name="connsiteX2" fmla="*/ 2224089 w 2224089"/>
                <a:gd name="connsiteY2" fmla="*/ 228599 h 1533524"/>
                <a:gd name="connsiteX3" fmla="*/ 1085850 w 2224089"/>
                <a:gd name="connsiteY3" fmla="*/ 1533524 h 1533524"/>
                <a:gd name="connsiteX4" fmla="*/ 0 w 2224089"/>
                <a:gd name="connsiteY4" fmla="*/ 228600 h 1533524"/>
                <a:gd name="connsiteX0" fmla="*/ 0 w 2224089"/>
                <a:gd name="connsiteY0" fmla="*/ 228600 h 2495549"/>
                <a:gd name="connsiteX1" fmla="*/ 1138239 w 2224089"/>
                <a:gd name="connsiteY1" fmla="*/ 0 h 2495549"/>
                <a:gd name="connsiteX2" fmla="*/ 2224089 w 2224089"/>
                <a:gd name="connsiteY2" fmla="*/ 228599 h 2495549"/>
                <a:gd name="connsiteX3" fmla="*/ 1095375 w 2224089"/>
                <a:gd name="connsiteY3" fmla="*/ 2495549 h 2495549"/>
                <a:gd name="connsiteX4" fmla="*/ 0 w 2224089"/>
                <a:gd name="connsiteY4" fmla="*/ 228600 h 249554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0410"/>
                <a:gd name="connsiteY0" fmla="*/ 295275 h 2574945"/>
                <a:gd name="connsiteX1" fmla="*/ 1128714 w 2280410"/>
                <a:gd name="connsiteY1" fmla="*/ 0 h 2574945"/>
                <a:gd name="connsiteX2" fmla="*/ 2224089 w 2280410"/>
                <a:gd name="connsiteY2" fmla="*/ 295274 h 2574945"/>
                <a:gd name="connsiteX3" fmla="*/ 1095375 w 2280410"/>
                <a:gd name="connsiteY3" fmla="*/ 2574431 h 2574945"/>
                <a:gd name="connsiteX4" fmla="*/ 0 w 2280410"/>
                <a:gd name="connsiteY4" fmla="*/ 295275 h 257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410" h="2574945">
                  <a:moveTo>
                    <a:pt x="0" y="295275"/>
                  </a:moveTo>
                  <a:cubicBezTo>
                    <a:pt x="1062038" y="317500"/>
                    <a:pt x="1028701" y="44450"/>
                    <a:pt x="1128714" y="0"/>
                  </a:cubicBezTo>
                  <a:cubicBezTo>
                    <a:pt x="1455739" y="339725"/>
                    <a:pt x="1887539" y="298449"/>
                    <a:pt x="2224089" y="295274"/>
                  </a:cubicBezTo>
                  <a:cubicBezTo>
                    <a:pt x="2400301" y="1003299"/>
                    <a:pt x="2199674" y="2607878"/>
                    <a:pt x="1095375" y="2574431"/>
                  </a:cubicBezTo>
                  <a:cubicBezTo>
                    <a:pt x="978639" y="2528257"/>
                    <a:pt x="3175" y="2889250"/>
                    <a:pt x="0" y="2952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10(向天歌演示原创免费模板：www.TopPPT.cn)"/>
            <p:cNvSpPr/>
            <p:nvPr/>
          </p:nvSpPr>
          <p:spPr>
            <a:xfrm>
              <a:off x="4469317" y="1121984"/>
              <a:ext cx="3541208" cy="3998586"/>
            </a:xfrm>
            <a:custGeom>
              <a:avLst/>
              <a:gdLst>
                <a:gd name="connsiteX0" fmla="*/ 0 w 500064"/>
                <a:gd name="connsiteY0" fmla="*/ 0 h 704849"/>
                <a:gd name="connsiteX1" fmla="*/ 500064 w 500064"/>
                <a:gd name="connsiteY1" fmla="*/ 0 h 704849"/>
                <a:gd name="connsiteX2" fmla="*/ 500064 w 500064"/>
                <a:gd name="connsiteY2" fmla="*/ 704849 h 704849"/>
                <a:gd name="connsiteX3" fmla="*/ 0 w 500064"/>
                <a:gd name="connsiteY3" fmla="*/ 704849 h 704849"/>
                <a:gd name="connsiteX4" fmla="*/ 0 w 500064"/>
                <a:gd name="connsiteY4" fmla="*/ 0 h 704849"/>
                <a:gd name="connsiteX0" fmla="*/ 0 w 1585914"/>
                <a:gd name="connsiteY0" fmla="*/ 0 h 1304924"/>
                <a:gd name="connsiteX1" fmla="*/ 1585914 w 1585914"/>
                <a:gd name="connsiteY1" fmla="*/ 600075 h 1304924"/>
                <a:gd name="connsiteX2" fmla="*/ 1585914 w 1585914"/>
                <a:gd name="connsiteY2" fmla="*/ 1304924 h 1304924"/>
                <a:gd name="connsiteX3" fmla="*/ 1085850 w 1585914"/>
                <a:gd name="connsiteY3" fmla="*/ 1304924 h 1304924"/>
                <a:gd name="connsiteX4" fmla="*/ 0 w 1585914"/>
                <a:gd name="connsiteY4" fmla="*/ 0 h 1304924"/>
                <a:gd name="connsiteX0" fmla="*/ 0 w 1585914"/>
                <a:gd name="connsiteY0" fmla="*/ 228600 h 1533524"/>
                <a:gd name="connsiteX1" fmla="*/ 1138239 w 1585914"/>
                <a:gd name="connsiteY1" fmla="*/ 0 h 1533524"/>
                <a:gd name="connsiteX2" fmla="*/ 1585914 w 1585914"/>
                <a:gd name="connsiteY2" fmla="*/ 1533524 h 1533524"/>
                <a:gd name="connsiteX3" fmla="*/ 1085850 w 1585914"/>
                <a:gd name="connsiteY3" fmla="*/ 1533524 h 1533524"/>
                <a:gd name="connsiteX4" fmla="*/ 0 w 1585914"/>
                <a:gd name="connsiteY4" fmla="*/ 228600 h 1533524"/>
                <a:gd name="connsiteX0" fmla="*/ 0 w 2224089"/>
                <a:gd name="connsiteY0" fmla="*/ 228600 h 1533524"/>
                <a:gd name="connsiteX1" fmla="*/ 1138239 w 2224089"/>
                <a:gd name="connsiteY1" fmla="*/ 0 h 1533524"/>
                <a:gd name="connsiteX2" fmla="*/ 2224089 w 2224089"/>
                <a:gd name="connsiteY2" fmla="*/ 228599 h 1533524"/>
                <a:gd name="connsiteX3" fmla="*/ 1085850 w 2224089"/>
                <a:gd name="connsiteY3" fmla="*/ 1533524 h 1533524"/>
                <a:gd name="connsiteX4" fmla="*/ 0 w 2224089"/>
                <a:gd name="connsiteY4" fmla="*/ 228600 h 1533524"/>
                <a:gd name="connsiteX0" fmla="*/ 0 w 2224089"/>
                <a:gd name="connsiteY0" fmla="*/ 228600 h 2495549"/>
                <a:gd name="connsiteX1" fmla="*/ 1138239 w 2224089"/>
                <a:gd name="connsiteY1" fmla="*/ 0 h 2495549"/>
                <a:gd name="connsiteX2" fmla="*/ 2224089 w 2224089"/>
                <a:gd name="connsiteY2" fmla="*/ 228599 h 2495549"/>
                <a:gd name="connsiteX3" fmla="*/ 1095375 w 2224089"/>
                <a:gd name="connsiteY3" fmla="*/ 2495549 h 2495549"/>
                <a:gd name="connsiteX4" fmla="*/ 0 w 2224089"/>
                <a:gd name="connsiteY4" fmla="*/ 228600 h 249554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0410"/>
                <a:gd name="connsiteY0" fmla="*/ 295275 h 2574945"/>
                <a:gd name="connsiteX1" fmla="*/ 1128714 w 2280410"/>
                <a:gd name="connsiteY1" fmla="*/ 0 h 2574945"/>
                <a:gd name="connsiteX2" fmla="*/ 2224089 w 2280410"/>
                <a:gd name="connsiteY2" fmla="*/ 295274 h 2574945"/>
                <a:gd name="connsiteX3" fmla="*/ 1095375 w 2280410"/>
                <a:gd name="connsiteY3" fmla="*/ 2574431 h 2574945"/>
                <a:gd name="connsiteX4" fmla="*/ 0 w 2280410"/>
                <a:gd name="connsiteY4" fmla="*/ 295275 h 257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410" h="2574945">
                  <a:moveTo>
                    <a:pt x="0" y="295275"/>
                  </a:moveTo>
                  <a:cubicBezTo>
                    <a:pt x="1062038" y="317500"/>
                    <a:pt x="1028701" y="44450"/>
                    <a:pt x="1128714" y="0"/>
                  </a:cubicBezTo>
                  <a:cubicBezTo>
                    <a:pt x="1455739" y="339725"/>
                    <a:pt x="1887539" y="298449"/>
                    <a:pt x="2224089" y="295274"/>
                  </a:cubicBezTo>
                  <a:cubicBezTo>
                    <a:pt x="2400301" y="1003299"/>
                    <a:pt x="2199674" y="2607878"/>
                    <a:pt x="1095375" y="2574431"/>
                  </a:cubicBezTo>
                  <a:cubicBezTo>
                    <a:pt x="978639" y="2528257"/>
                    <a:pt x="3175" y="2889250"/>
                    <a:pt x="0" y="2952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TextBox 36(向天歌演示原创免费模板：www.TopPPT.cn)"/>
          <p:cNvSpPr txBox="1"/>
          <p:nvPr/>
        </p:nvSpPr>
        <p:spPr>
          <a:xfrm>
            <a:off x="5942435" y="169331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8800" b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88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(向天歌演示原创免费模板：www.TopPPT.cn)"/>
          <p:cNvSpPr txBox="1"/>
          <p:nvPr/>
        </p:nvSpPr>
        <p:spPr>
          <a:xfrm>
            <a:off x="4774415" y="29388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最佳防守</a:t>
            </a:r>
            <a:endParaRPr lang="zh-CN" altLang="en-US" sz="48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(向天歌演示原创免费模板：www.TopPPT.cn)"/>
          <p:cNvSpPr txBox="1"/>
          <p:nvPr/>
        </p:nvSpPr>
        <p:spPr>
          <a:xfrm>
            <a:off x="4743505" y="3620667"/>
            <a:ext cx="28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阵容</a:t>
            </a:r>
          </a:p>
        </p:txBody>
      </p:sp>
      <p:sp>
        <p:nvSpPr>
          <p:cNvPr id="35" name="Rectangle 34(向天歌演示原创免费模板：www.TopPPT.cn)"/>
          <p:cNvSpPr/>
          <p:nvPr/>
        </p:nvSpPr>
        <p:spPr>
          <a:xfrm>
            <a:off x="4767853" y="1447089"/>
            <a:ext cx="121058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i="1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9</a:t>
            </a:r>
            <a:endParaRPr lang="zh-CN" altLang="en-US" sz="12000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2" name="Picture 41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5003" y="741421"/>
            <a:ext cx="2487072" cy="6342547"/>
          </a:xfrm>
          <a:prstGeom prst="rect">
            <a:avLst/>
          </a:prstGeom>
        </p:spPr>
      </p:pic>
      <p:pic>
        <p:nvPicPr>
          <p:cNvPr id="44" name="Picture 43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9925" y="328939"/>
            <a:ext cx="3886201" cy="6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xit" presetSubtype="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9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4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1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100000" fill="hold" grpId="0" nodeType="withEffect" p14:presetBounceEnd="525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53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54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100000" fill="hold" grpId="0" nodeType="withEffect" p14:presetBounceEnd="525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57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58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accel="100000" fill="hold" grpId="0" nodeType="withEffect" p14:presetBounceEnd="525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61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62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100000" fill="hold" grpId="0" nodeType="withEffect" p14:presetBounceEnd="52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65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66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16" grpId="0" animBg="1"/>
          <p:bldP spid="16" grpId="1" animBg="1"/>
          <p:bldP spid="21" grpId="0" animBg="1"/>
          <p:bldP spid="21" grpId="1" animBg="1"/>
          <p:bldP spid="21" grpId="2" animBg="1"/>
          <p:bldP spid="27" grpId="0" animBg="1"/>
          <p:bldP spid="37" grpId="0"/>
          <p:bldP spid="38" grpId="0"/>
          <p:bldP spid="40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xit" presetSubtype="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9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4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1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ac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16" grpId="0" animBg="1"/>
          <p:bldP spid="16" grpId="1" animBg="1"/>
          <p:bldP spid="21" grpId="0" animBg="1"/>
          <p:bldP spid="21" grpId="1" animBg="1"/>
          <p:bldP spid="21" grpId="2" animBg="1"/>
          <p:bldP spid="27" grpId="0" animBg="1"/>
          <p:bldP spid="37" grpId="0"/>
          <p:bldP spid="38" grpId="0"/>
          <p:bldP spid="40" grpId="0"/>
          <p:bldP spid="3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(向天歌演示原创免费模板：www.TopPPT.cn)"/>
          <p:cNvGrpSpPr/>
          <p:nvPr/>
        </p:nvGrpSpPr>
        <p:grpSpPr>
          <a:xfrm>
            <a:off x="6830" y="0"/>
            <a:ext cx="12192000" cy="7283525"/>
            <a:chOff x="0" y="-12738"/>
            <a:chExt cx="12192000" cy="7283525"/>
          </a:xfrm>
        </p:grpSpPr>
        <p:pic>
          <p:nvPicPr>
            <p:cNvPr id="5" name="Picture 4(向天歌演示原创免费模板：www.TopPPT.cn)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1388653" cy="7258051"/>
            </a:xfrm>
            <a:prstGeom prst="rect">
              <a:avLst/>
            </a:prstGeom>
          </p:spPr>
        </p:pic>
        <p:pic>
          <p:nvPicPr>
            <p:cNvPr id="6" name="Picture 5(向天歌演示原创免费模板：www.TopPPT.cn)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29" t="6202" r="9151"/>
            <a:stretch/>
          </p:blipFill>
          <p:spPr>
            <a:xfrm>
              <a:off x="0" y="-12738"/>
              <a:ext cx="12192000" cy="7283525"/>
            </a:xfrm>
            <a:prstGeom prst="rect">
              <a:avLst/>
            </a:prstGeom>
          </p:spPr>
        </p:pic>
        <p:sp>
          <p:nvSpPr>
            <p:cNvPr id="7" name="Freeform 6(向天歌演示原创免费模板：www.TopPPT.cn)"/>
            <p:cNvSpPr/>
            <p:nvPr/>
          </p:nvSpPr>
          <p:spPr>
            <a:xfrm>
              <a:off x="2033003" y="1333498"/>
              <a:ext cx="4129672" cy="4129672"/>
            </a:xfrm>
            <a:custGeom>
              <a:avLst/>
              <a:gdLst>
                <a:gd name="connsiteX0" fmla="*/ 2105317 w 4200526"/>
                <a:gd name="connsiteY0" fmla="*/ 99427 h 4200526"/>
                <a:gd name="connsiteX1" fmla="*/ 109537 w 4200526"/>
                <a:gd name="connsiteY1" fmla="*/ 2095207 h 4200526"/>
                <a:gd name="connsiteX2" fmla="*/ 2105317 w 4200526"/>
                <a:gd name="connsiteY2" fmla="*/ 4090987 h 4200526"/>
                <a:gd name="connsiteX3" fmla="*/ 4101097 w 4200526"/>
                <a:gd name="connsiteY3" fmla="*/ 2095207 h 4200526"/>
                <a:gd name="connsiteX4" fmla="*/ 2105317 w 4200526"/>
                <a:gd name="connsiteY4" fmla="*/ 99427 h 4200526"/>
                <a:gd name="connsiteX5" fmla="*/ 2100263 w 4200526"/>
                <a:gd name="connsiteY5" fmla="*/ 0 h 4200526"/>
                <a:gd name="connsiteX6" fmla="*/ 4200526 w 4200526"/>
                <a:gd name="connsiteY6" fmla="*/ 2100263 h 4200526"/>
                <a:gd name="connsiteX7" fmla="*/ 2100263 w 4200526"/>
                <a:gd name="connsiteY7" fmla="*/ 4200526 h 4200526"/>
                <a:gd name="connsiteX8" fmla="*/ 0 w 4200526"/>
                <a:gd name="connsiteY8" fmla="*/ 2100263 h 4200526"/>
                <a:gd name="connsiteX9" fmla="*/ 2100263 w 4200526"/>
                <a:gd name="connsiteY9" fmla="*/ 0 h 42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0526" h="4200526">
                  <a:moveTo>
                    <a:pt x="2105317" y="99427"/>
                  </a:moveTo>
                  <a:cubicBezTo>
                    <a:pt x="1003078" y="99427"/>
                    <a:pt x="109537" y="992968"/>
                    <a:pt x="109537" y="2095207"/>
                  </a:cubicBezTo>
                  <a:cubicBezTo>
                    <a:pt x="109537" y="3197446"/>
                    <a:pt x="1003078" y="4090987"/>
                    <a:pt x="2105317" y="4090987"/>
                  </a:cubicBezTo>
                  <a:cubicBezTo>
                    <a:pt x="3207556" y="4090987"/>
                    <a:pt x="4101097" y="3197446"/>
                    <a:pt x="4101097" y="2095207"/>
                  </a:cubicBezTo>
                  <a:cubicBezTo>
                    <a:pt x="4101097" y="992968"/>
                    <a:pt x="3207556" y="99427"/>
                    <a:pt x="2105317" y="99427"/>
                  </a:cubicBezTo>
                  <a:close/>
                  <a:moveTo>
                    <a:pt x="2100263" y="0"/>
                  </a:moveTo>
                  <a:cubicBezTo>
                    <a:pt x="3260206" y="0"/>
                    <a:pt x="4200526" y="940320"/>
                    <a:pt x="4200526" y="2100263"/>
                  </a:cubicBezTo>
                  <a:cubicBezTo>
                    <a:pt x="4200526" y="3260206"/>
                    <a:pt x="3260206" y="4200526"/>
                    <a:pt x="2100263" y="4200526"/>
                  </a:cubicBezTo>
                  <a:cubicBezTo>
                    <a:pt x="940320" y="4200526"/>
                    <a:pt x="0" y="3260206"/>
                    <a:pt x="0" y="2100263"/>
                  </a:cubicBezTo>
                  <a:cubicBezTo>
                    <a:pt x="0" y="940320"/>
                    <a:pt x="940320" y="0"/>
                    <a:pt x="21002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51067" y="914525"/>
              <a:ext cx="1987796" cy="5746625"/>
              <a:chOff x="6627792" y="914525"/>
              <a:chExt cx="1987796" cy="5746625"/>
            </a:xfrm>
          </p:grpSpPr>
          <p:pic>
            <p:nvPicPr>
              <p:cNvPr id="9" name="Picture 8(向天歌演示原创免费模板：www.TopPPT.cn)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7792" y="1711780"/>
                <a:ext cx="1987796" cy="4949370"/>
              </a:xfrm>
              <a:prstGeom prst="rect">
                <a:avLst/>
              </a:prstGeom>
            </p:spPr>
          </p:pic>
          <p:pic>
            <p:nvPicPr>
              <p:cNvPr id="10" name="Picture 9(向天歌演示原创免费模板：www.TopPPT.cn)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09493" y="914525"/>
                <a:ext cx="636960" cy="647575"/>
              </a:xfrm>
              <a:prstGeom prst="rect">
                <a:avLst/>
              </a:prstGeom>
            </p:spPr>
          </p:pic>
        </p:grpSp>
      </p:grpSp>
      <p:pic>
        <p:nvPicPr>
          <p:cNvPr id="13" name="Picture 12(向天歌演示原创免费模板：www.TopPPT.cn)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44" y="-12736"/>
            <a:ext cx="12192000" cy="6874933"/>
          </a:xfrm>
          <a:prstGeom prst="rect">
            <a:avLst/>
          </a:prstGeom>
        </p:spPr>
      </p:pic>
      <p:sp>
        <p:nvSpPr>
          <p:cNvPr id="12" name="Parallelogram 11(向天歌演示原创免费模板：www.TopPPT.cn)"/>
          <p:cNvSpPr/>
          <p:nvPr/>
        </p:nvSpPr>
        <p:spPr>
          <a:xfrm rot="21421712">
            <a:off x="-8184483" y="-3795887"/>
            <a:ext cx="8628817" cy="17051823"/>
          </a:xfrm>
          <a:prstGeom prst="parallelogram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(向天歌演示原创免费模板：www.TopPPT.cn)"/>
          <p:cNvSpPr txBox="1"/>
          <p:nvPr/>
        </p:nvSpPr>
        <p:spPr>
          <a:xfrm>
            <a:off x="9985953" y="2925508"/>
            <a:ext cx="281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2800" b="1" dirty="0" smtClean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AMAZING</a:t>
            </a:r>
            <a:endParaRPr lang="zh-CN" altLang="en-US" sz="2800" b="1" dirty="0">
              <a:ln w="3175">
                <a:noFill/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(向天歌演示原创免费模板：www.TopPPT.cn)"/>
          <p:cNvSpPr/>
          <p:nvPr/>
        </p:nvSpPr>
        <p:spPr>
          <a:xfrm>
            <a:off x="10166955" y="262326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endParaRPr lang="zh-CN" altLang="en-US" sz="2400" i="1" dirty="0">
              <a:solidFill>
                <a:srgbClr val="FFC000"/>
              </a:solidFill>
            </a:endParaRPr>
          </a:p>
        </p:txBody>
      </p:sp>
      <p:sp>
        <p:nvSpPr>
          <p:cNvPr id="50" name="Rectangle 49(向天歌演示原创免费模板：www.TopPPT.cn)"/>
          <p:cNvSpPr/>
          <p:nvPr/>
        </p:nvSpPr>
        <p:spPr>
          <a:xfrm>
            <a:off x="6925446" y="4079329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HAPPENS</a:t>
            </a:r>
            <a:endParaRPr lang="zh-CN" altLang="en-US" sz="2400" i="1" dirty="0">
              <a:solidFill>
                <a:srgbClr val="FFC000"/>
              </a:solidFill>
            </a:endParaRPr>
          </a:p>
        </p:txBody>
      </p:sp>
      <p:sp>
        <p:nvSpPr>
          <p:cNvPr id="52" name="TextBox 51(向天歌演示原创免费模板：www.TopPPT.cn)"/>
          <p:cNvSpPr txBox="1"/>
          <p:nvPr/>
        </p:nvSpPr>
        <p:spPr>
          <a:xfrm>
            <a:off x="7352256" y="25775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最佳阵容</a:t>
            </a:r>
          </a:p>
        </p:txBody>
      </p:sp>
      <p:sp>
        <p:nvSpPr>
          <p:cNvPr id="53" name="TextBox 52(向天歌演示原创免费模板：www.TopPPT.cn)"/>
          <p:cNvSpPr txBox="1"/>
          <p:nvPr/>
        </p:nvSpPr>
        <p:spPr>
          <a:xfrm>
            <a:off x="7098295" y="3284684"/>
            <a:ext cx="28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一阵</a:t>
            </a:r>
          </a:p>
        </p:txBody>
      </p:sp>
      <p:grpSp>
        <p:nvGrpSpPr>
          <p:cNvPr id="57" name="Group 56(向天歌演示原创免费模板：www.TopPPT.cn)"/>
          <p:cNvGrpSpPr/>
          <p:nvPr/>
        </p:nvGrpSpPr>
        <p:grpSpPr>
          <a:xfrm>
            <a:off x="8280830" y="3196235"/>
            <a:ext cx="3305450" cy="1938992"/>
            <a:chOff x="8280830" y="3196235"/>
            <a:chExt cx="3305450" cy="1938992"/>
          </a:xfrm>
        </p:grpSpPr>
        <p:sp>
          <p:nvSpPr>
            <p:cNvPr id="51" name="TextBox 50(向天歌演示原创免费模板：www.TopPPT.cn)"/>
            <p:cNvSpPr txBox="1"/>
            <p:nvPr/>
          </p:nvSpPr>
          <p:spPr>
            <a:xfrm>
              <a:off x="10119212" y="3337423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10000" b="1" dirty="0" smtClean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zh-CN" altLang="en-US" sz="10000" b="1" dirty="0">
                <a:ln w="317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8280830" y="3196235"/>
              <a:ext cx="2041819" cy="1938992"/>
              <a:chOff x="8866265" y="3273705"/>
              <a:chExt cx="2041819" cy="1938992"/>
            </a:xfrm>
          </p:grpSpPr>
          <p:sp>
            <p:nvSpPr>
              <p:cNvPr id="55" name="Rectangle 54(向天歌演示原创免费模板：www.TopPPT.cn)"/>
              <p:cNvSpPr/>
              <p:nvPr/>
            </p:nvSpPr>
            <p:spPr>
              <a:xfrm>
                <a:off x="8866265" y="3273705"/>
                <a:ext cx="1210588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0" i="1" dirty="0" smtClean="0">
                    <a:ln w="3175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12000" i="1" dirty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  <p:sp>
            <p:nvSpPr>
              <p:cNvPr id="56" name="Rectangle 55(向天歌演示原创免费模板：www.TopPPT.cn)"/>
              <p:cNvSpPr/>
              <p:nvPr/>
            </p:nvSpPr>
            <p:spPr>
              <a:xfrm>
                <a:off x="9697496" y="3273705"/>
                <a:ext cx="1210588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0" i="1" dirty="0" smtClean="0">
                    <a:ln w="3175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12000" i="1" dirty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81" name="Right Triangle 80(向天歌演示原创免费模板：www.TopPPT.cn)"/>
          <p:cNvSpPr/>
          <p:nvPr/>
        </p:nvSpPr>
        <p:spPr>
          <a:xfrm flipH="1" flipV="1">
            <a:off x="8453046" y="-3823235"/>
            <a:ext cx="8434188" cy="843419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ight Triangle 57(向天歌演示原创免费模板：www.TopPPT.cn)"/>
          <p:cNvSpPr/>
          <p:nvPr/>
        </p:nvSpPr>
        <p:spPr>
          <a:xfrm>
            <a:off x="0" y="1327518"/>
            <a:ext cx="4049486" cy="5530482"/>
          </a:xfrm>
          <a:prstGeom prst="rtTriangle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正五边形 5(向天歌演示原创免费模板：www.TopPPT.cn)"/>
          <p:cNvSpPr/>
          <p:nvPr/>
        </p:nvSpPr>
        <p:spPr>
          <a:xfrm>
            <a:off x="2093400" y="-48738"/>
            <a:ext cx="10137555" cy="6955475"/>
          </a:xfrm>
          <a:custGeom>
            <a:avLst/>
            <a:gdLst>
              <a:gd name="connsiteX0" fmla="*/ 3 w 2792496"/>
              <a:gd name="connsiteY0" fmla="*/ 1145629 h 2999303"/>
              <a:gd name="connsiteX1" fmla="*/ 1396248 w 2792496"/>
              <a:gd name="connsiteY1" fmla="*/ 0 h 2999303"/>
              <a:gd name="connsiteX2" fmla="*/ 2792493 w 2792496"/>
              <a:gd name="connsiteY2" fmla="*/ 1145629 h 2999303"/>
              <a:gd name="connsiteX3" fmla="*/ 2259175 w 2792496"/>
              <a:gd name="connsiteY3" fmla="*/ 2999295 h 2999303"/>
              <a:gd name="connsiteX4" fmla="*/ 533321 w 2792496"/>
              <a:gd name="connsiteY4" fmla="*/ 2999295 h 2999303"/>
              <a:gd name="connsiteX5" fmla="*/ 3 w 2792496"/>
              <a:gd name="connsiteY5" fmla="*/ 1145629 h 2999303"/>
              <a:gd name="connsiteX0" fmla="*/ 3772914 w 6565404"/>
              <a:gd name="connsiteY0" fmla="*/ 1798772 h 3652438"/>
              <a:gd name="connsiteX1" fmla="*/ 0 w 6565404"/>
              <a:gd name="connsiteY1" fmla="*/ 0 h 3652438"/>
              <a:gd name="connsiteX2" fmla="*/ 6565404 w 6565404"/>
              <a:gd name="connsiteY2" fmla="*/ 1798772 h 3652438"/>
              <a:gd name="connsiteX3" fmla="*/ 6032086 w 6565404"/>
              <a:gd name="connsiteY3" fmla="*/ 3652438 h 3652438"/>
              <a:gd name="connsiteX4" fmla="*/ 4306232 w 6565404"/>
              <a:gd name="connsiteY4" fmla="*/ 3652438 h 3652438"/>
              <a:gd name="connsiteX5" fmla="*/ 3772914 w 6565404"/>
              <a:gd name="connsiteY5" fmla="*/ 1798772 h 3652438"/>
              <a:gd name="connsiteX0" fmla="*/ 3772914 w 8002318"/>
              <a:gd name="connsiteY0" fmla="*/ 1798772 h 3652438"/>
              <a:gd name="connsiteX1" fmla="*/ 0 w 8002318"/>
              <a:gd name="connsiteY1" fmla="*/ 0 h 3652438"/>
              <a:gd name="connsiteX2" fmla="*/ 8002318 w 8002318"/>
              <a:gd name="connsiteY2" fmla="*/ 81940 h 3652438"/>
              <a:gd name="connsiteX3" fmla="*/ 6032086 w 8002318"/>
              <a:gd name="connsiteY3" fmla="*/ 3652438 h 3652438"/>
              <a:gd name="connsiteX4" fmla="*/ 4306232 w 8002318"/>
              <a:gd name="connsiteY4" fmla="*/ 3652438 h 3652438"/>
              <a:gd name="connsiteX5" fmla="*/ 3772914 w 8002318"/>
              <a:gd name="connsiteY5" fmla="*/ 1798772 h 3652438"/>
              <a:gd name="connsiteX0" fmla="*/ 3660947 w 7890351"/>
              <a:gd name="connsiteY0" fmla="*/ 1761449 h 3615115"/>
              <a:gd name="connsiteX1" fmla="*/ 0 w 7890351"/>
              <a:gd name="connsiteY1" fmla="*/ 0 h 3615115"/>
              <a:gd name="connsiteX2" fmla="*/ 7890351 w 7890351"/>
              <a:gd name="connsiteY2" fmla="*/ 44617 h 3615115"/>
              <a:gd name="connsiteX3" fmla="*/ 5920119 w 7890351"/>
              <a:gd name="connsiteY3" fmla="*/ 3615115 h 3615115"/>
              <a:gd name="connsiteX4" fmla="*/ 4194265 w 7890351"/>
              <a:gd name="connsiteY4" fmla="*/ 3615115 h 3615115"/>
              <a:gd name="connsiteX5" fmla="*/ 3660947 w 7890351"/>
              <a:gd name="connsiteY5" fmla="*/ 1761449 h 3615115"/>
              <a:gd name="connsiteX0" fmla="*/ 5452425 w 7890351"/>
              <a:gd name="connsiteY0" fmla="*/ 6855963 h 6855963"/>
              <a:gd name="connsiteX1" fmla="*/ 0 w 7890351"/>
              <a:gd name="connsiteY1" fmla="*/ 0 h 6855963"/>
              <a:gd name="connsiteX2" fmla="*/ 7890351 w 7890351"/>
              <a:gd name="connsiteY2" fmla="*/ 44617 h 6855963"/>
              <a:gd name="connsiteX3" fmla="*/ 5920119 w 7890351"/>
              <a:gd name="connsiteY3" fmla="*/ 3615115 h 6855963"/>
              <a:gd name="connsiteX4" fmla="*/ 4194265 w 7890351"/>
              <a:gd name="connsiteY4" fmla="*/ 3615115 h 6855963"/>
              <a:gd name="connsiteX5" fmla="*/ 5452425 w 7890351"/>
              <a:gd name="connsiteY5" fmla="*/ 6855963 h 6855963"/>
              <a:gd name="connsiteX0" fmla="*/ 5452425 w 10109873"/>
              <a:gd name="connsiteY0" fmla="*/ 6855963 h 6880830"/>
              <a:gd name="connsiteX1" fmla="*/ 0 w 10109873"/>
              <a:gd name="connsiteY1" fmla="*/ 0 h 6880830"/>
              <a:gd name="connsiteX2" fmla="*/ 7890351 w 10109873"/>
              <a:gd name="connsiteY2" fmla="*/ 44617 h 6880830"/>
              <a:gd name="connsiteX3" fmla="*/ 5920119 w 10109873"/>
              <a:gd name="connsiteY3" fmla="*/ 3615115 h 6880830"/>
              <a:gd name="connsiteX4" fmla="*/ 10109873 w 10109873"/>
              <a:gd name="connsiteY4" fmla="*/ 6880830 h 6880830"/>
              <a:gd name="connsiteX5" fmla="*/ 5452425 w 10109873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890351 w 10137555"/>
              <a:gd name="connsiteY2" fmla="*/ 44617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759722 w 10137555"/>
              <a:gd name="connsiteY2" fmla="*/ 44617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685077 w 10137555"/>
              <a:gd name="connsiteY2" fmla="*/ 7294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911947 h 6911947"/>
              <a:gd name="connsiteX1" fmla="*/ 0 w 10137555"/>
              <a:gd name="connsiteY1" fmla="*/ 0 h 6911947"/>
              <a:gd name="connsiteX2" fmla="*/ 7685077 w 10137555"/>
              <a:gd name="connsiteY2" fmla="*/ 7294 h 6911947"/>
              <a:gd name="connsiteX3" fmla="*/ 10137555 w 10137555"/>
              <a:gd name="connsiteY3" fmla="*/ 3036617 h 6911947"/>
              <a:gd name="connsiteX4" fmla="*/ 10109873 w 10137555"/>
              <a:gd name="connsiteY4" fmla="*/ 6880830 h 6911947"/>
              <a:gd name="connsiteX5" fmla="*/ 5452425 w 10137555"/>
              <a:gd name="connsiteY5" fmla="*/ 6911947 h 6911947"/>
              <a:gd name="connsiteX0" fmla="*/ 5452425 w 10137555"/>
              <a:gd name="connsiteY0" fmla="*/ 6911947 h 6955475"/>
              <a:gd name="connsiteX1" fmla="*/ 0 w 10137555"/>
              <a:gd name="connsiteY1" fmla="*/ 0 h 6955475"/>
              <a:gd name="connsiteX2" fmla="*/ 7685077 w 10137555"/>
              <a:gd name="connsiteY2" fmla="*/ 7294 h 6955475"/>
              <a:gd name="connsiteX3" fmla="*/ 10137555 w 10137555"/>
              <a:gd name="connsiteY3" fmla="*/ 3036617 h 6955475"/>
              <a:gd name="connsiteX4" fmla="*/ 10109873 w 10137555"/>
              <a:gd name="connsiteY4" fmla="*/ 6955475 h 6955475"/>
              <a:gd name="connsiteX5" fmla="*/ 5452425 w 10137555"/>
              <a:gd name="connsiteY5" fmla="*/ 6911947 h 695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555" h="6955475">
                <a:moveTo>
                  <a:pt x="5452425" y="6911947"/>
                </a:moveTo>
                <a:lnTo>
                  <a:pt x="0" y="0"/>
                </a:lnTo>
                <a:lnTo>
                  <a:pt x="7685077" y="7294"/>
                </a:lnTo>
                <a:lnTo>
                  <a:pt x="10137555" y="3036617"/>
                </a:lnTo>
                <a:lnTo>
                  <a:pt x="10109873" y="6955475"/>
                </a:lnTo>
                <a:lnTo>
                  <a:pt x="5452425" y="6911947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Picture 59(向天歌演示原创免费模板：www.TopPPT.cn)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1" y="393864"/>
            <a:ext cx="4111624" cy="6464136"/>
          </a:xfrm>
          <a:prstGeom prst="rect">
            <a:avLst/>
          </a:prstGeom>
        </p:spPr>
      </p:pic>
      <p:grpSp>
        <p:nvGrpSpPr>
          <p:cNvPr id="61" name="Group 60(向天歌演示原创免费模板：www.TopPPT.cn)"/>
          <p:cNvGrpSpPr/>
          <p:nvPr/>
        </p:nvGrpSpPr>
        <p:grpSpPr>
          <a:xfrm>
            <a:off x="3508318" y="2743864"/>
            <a:ext cx="3936242" cy="3685643"/>
            <a:chOff x="3508318" y="2743864"/>
            <a:chExt cx="3936242" cy="3685643"/>
          </a:xfrm>
        </p:grpSpPr>
        <p:sp>
          <p:nvSpPr>
            <p:cNvPr id="62" name="Rectangle 61(向天歌演示原创免费模板：www.TopPPT.cn)"/>
            <p:cNvSpPr/>
            <p:nvPr/>
          </p:nvSpPr>
          <p:spPr>
            <a:xfrm>
              <a:off x="3508318" y="2743864"/>
              <a:ext cx="2177199" cy="367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3300" i="1" dirty="0" smtClean="0">
                  <a:ln w="3175">
                    <a:noFill/>
                  </a:ln>
                  <a:latin typeface="Arial Black" panose="020B0A04020102020204" pitchFamily="34" charset="0"/>
                </a:rPr>
                <a:t>1</a:t>
              </a:r>
              <a:endParaRPr lang="zh-CN" altLang="en-US" sz="23300" i="1" dirty="0">
                <a:ln w="3175">
                  <a:noFill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63" name="Rectangle 62(向天歌演示原创免费模板：www.TopPPT.cn)"/>
            <p:cNvSpPr/>
            <p:nvPr/>
          </p:nvSpPr>
          <p:spPr>
            <a:xfrm>
              <a:off x="5004803" y="2751577"/>
              <a:ext cx="2177199" cy="367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3300" i="1" dirty="0">
                  <a:ln w="3175">
                    <a:noFill/>
                  </a:ln>
                  <a:latin typeface="Arial Black" panose="020B0A04020102020204" pitchFamily="34" charset="0"/>
                </a:rPr>
                <a:t>2</a:t>
              </a:r>
              <a:endParaRPr lang="zh-CN" altLang="en-US" sz="23300" i="1" dirty="0">
                <a:ln w="3175">
                  <a:noFill/>
                </a:ln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946503" y="3308600"/>
              <a:ext cx="2498057" cy="2186947"/>
              <a:chOff x="4946503" y="3308600"/>
              <a:chExt cx="2498057" cy="2186947"/>
            </a:xfrm>
          </p:grpSpPr>
          <p:sp>
            <p:nvSpPr>
              <p:cNvPr id="65" name="Freeform 64(向天歌演示原创免费模板：www.TopPPT.cn)"/>
              <p:cNvSpPr/>
              <p:nvPr/>
            </p:nvSpPr>
            <p:spPr>
              <a:xfrm>
                <a:off x="4946503" y="3308600"/>
                <a:ext cx="807842" cy="927652"/>
              </a:xfrm>
              <a:custGeom>
                <a:avLst/>
                <a:gdLst/>
                <a:ahLst/>
                <a:cxnLst/>
                <a:rect l="l" t="t" r="r" b="b"/>
                <a:pathLst>
                  <a:path w="807842" h="927652">
                    <a:moveTo>
                      <a:pt x="320397" y="0"/>
                    </a:moveTo>
                    <a:lnTo>
                      <a:pt x="807842" y="0"/>
                    </a:lnTo>
                    <a:lnTo>
                      <a:pt x="492588" y="927652"/>
                    </a:lnTo>
                    <a:lnTo>
                      <a:pt x="0" y="297889"/>
                    </a:lnTo>
                    <a:lnTo>
                      <a:pt x="49114" y="263611"/>
                    </a:lnTo>
                    <a:cubicBezTo>
                      <a:pt x="149049" y="187673"/>
                      <a:pt x="239477" y="99803"/>
                      <a:pt x="32039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3300" i="1" dirty="0">
                  <a:ln w="3175">
                    <a:noFill/>
                  </a:ln>
                  <a:latin typeface="Arial Black" panose="020B0A04020102020204" pitchFamily="34" charset="0"/>
                </a:endParaRPr>
              </a:p>
            </p:txBody>
          </p:sp>
          <p:sp>
            <p:nvSpPr>
              <p:cNvPr id="66" name="Freeform 65(向天歌演示原创免费模板：www.TopPPT.cn)"/>
              <p:cNvSpPr/>
              <p:nvPr/>
            </p:nvSpPr>
            <p:spPr>
              <a:xfrm>
                <a:off x="5680199" y="3338930"/>
                <a:ext cx="1764361" cy="2156617"/>
              </a:xfrm>
              <a:custGeom>
                <a:avLst/>
                <a:gdLst/>
                <a:ahLst/>
                <a:cxnLst/>
                <a:rect l="l" t="t" r="r" b="b"/>
                <a:pathLst>
                  <a:path w="1764361" h="2156617">
                    <a:moveTo>
                      <a:pt x="1084885" y="0"/>
                    </a:moveTo>
                    <a:cubicBezTo>
                      <a:pt x="1292206" y="0"/>
                      <a:pt x="1445455" y="23625"/>
                      <a:pt x="1544633" y="70875"/>
                    </a:cubicBezTo>
                    <a:cubicBezTo>
                      <a:pt x="1643811" y="118124"/>
                      <a:pt x="1709797" y="190687"/>
                      <a:pt x="1742590" y="288561"/>
                    </a:cubicBezTo>
                    <a:cubicBezTo>
                      <a:pt x="1775383" y="386436"/>
                      <a:pt x="1771130" y="496123"/>
                      <a:pt x="1729832" y="617623"/>
                    </a:cubicBezTo>
                    <a:cubicBezTo>
                      <a:pt x="1685927" y="746837"/>
                      <a:pt x="1606136" y="870265"/>
                      <a:pt x="1490460" y="987907"/>
                    </a:cubicBezTo>
                    <a:cubicBezTo>
                      <a:pt x="1374784" y="1105550"/>
                      <a:pt x="1193216" y="1234763"/>
                      <a:pt x="945757" y="1375549"/>
                    </a:cubicBezTo>
                    <a:cubicBezTo>
                      <a:pt x="799292" y="1457512"/>
                      <a:pt x="700479" y="1514887"/>
                      <a:pt x="649320" y="1547673"/>
                    </a:cubicBezTo>
                    <a:cubicBezTo>
                      <a:pt x="598160" y="1580458"/>
                      <a:pt x="536570" y="1623369"/>
                      <a:pt x="464550" y="1676405"/>
                    </a:cubicBezTo>
                    <a:lnTo>
                      <a:pt x="1384476" y="1676405"/>
                    </a:lnTo>
                    <a:lnTo>
                      <a:pt x="1221278" y="2156617"/>
                    </a:lnTo>
                    <a:lnTo>
                      <a:pt x="770013" y="2156617"/>
                    </a:lnTo>
                    <a:lnTo>
                      <a:pt x="161490" y="1378635"/>
                    </a:lnTo>
                    <a:lnTo>
                      <a:pt x="212521" y="1343242"/>
                    </a:lnTo>
                    <a:cubicBezTo>
                      <a:pt x="317199" y="1272570"/>
                      <a:pt x="435848" y="1198000"/>
                      <a:pt x="568467" y="1119532"/>
                    </a:cubicBezTo>
                    <a:cubicBezTo>
                      <a:pt x="784662" y="991282"/>
                      <a:pt x="928171" y="893890"/>
                      <a:pt x="998993" y="827354"/>
                    </a:cubicBezTo>
                    <a:cubicBezTo>
                      <a:pt x="1069815" y="760819"/>
                      <a:pt x="1115388" y="697658"/>
                      <a:pt x="1135713" y="637873"/>
                    </a:cubicBezTo>
                    <a:cubicBezTo>
                      <a:pt x="1157666" y="573266"/>
                      <a:pt x="1152558" y="518061"/>
                      <a:pt x="1120390" y="472257"/>
                    </a:cubicBezTo>
                    <a:cubicBezTo>
                      <a:pt x="1088222" y="426454"/>
                      <a:pt x="1035978" y="403552"/>
                      <a:pt x="963657" y="403552"/>
                    </a:cubicBezTo>
                    <a:cubicBezTo>
                      <a:pt x="888443" y="403552"/>
                      <a:pt x="818943" y="427177"/>
                      <a:pt x="755157" y="474427"/>
                    </a:cubicBezTo>
                    <a:cubicBezTo>
                      <a:pt x="691372" y="521677"/>
                      <a:pt x="630964" y="605087"/>
                      <a:pt x="573936" y="724658"/>
                    </a:cubicBezTo>
                    <a:lnTo>
                      <a:pt x="0" y="676926"/>
                    </a:lnTo>
                    <a:cubicBezTo>
                      <a:pt x="79508" y="511070"/>
                      <a:pt x="165932" y="381615"/>
                      <a:pt x="259271" y="288561"/>
                    </a:cubicBezTo>
                    <a:cubicBezTo>
                      <a:pt x="352611" y="195508"/>
                      <a:pt x="463887" y="124151"/>
                      <a:pt x="593101" y="74491"/>
                    </a:cubicBezTo>
                    <a:cubicBezTo>
                      <a:pt x="722315" y="24830"/>
                      <a:pt x="886243" y="0"/>
                      <a:pt x="108488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3300" i="1" dirty="0">
                  <a:ln w="3175">
                    <a:noFill/>
                  </a:ln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70" name="Group 69(向天歌演示原创免费模板：www.TopPPT.cn)"/>
          <p:cNvGrpSpPr/>
          <p:nvPr/>
        </p:nvGrpSpPr>
        <p:grpSpPr>
          <a:xfrm rot="4080581">
            <a:off x="13187033" y="3426993"/>
            <a:ext cx="635203" cy="1560772"/>
            <a:chOff x="10780998" y="4178593"/>
            <a:chExt cx="636300" cy="1563469"/>
          </a:xfrm>
        </p:grpSpPr>
        <p:sp>
          <p:nvSpPr>
            <p:cNvPr id="71" name="Right Triangle 70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ight Triangle 71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TextBox 78(向天歌演示原创免费模板：www.TopPPT.cn)"/>
          <p:cNvSpPr txBox="1"/>
          <p:nvPr/>
        </p:nvSpPr>
        <p:spPr>
          <a:xfrm>
            <a:off x="7285430" y="386178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000" b="1" dirty="0" smtClean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个单场</a:t>
            </a:r>
            <a:endParaRPr lang="zh-CN" altLang="en-US" sz="6000" b="1" dirty="0">
              <a:ln w="3175">
                <a:noFill/>
              </a:ln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(向天歌演示原创免费模板：www.TopPPT.cn)"/>
          <p:cNvSpPr txBox="1"/>
          <p:nvPr/>
        </p:nvSpPr>
        <p:spPr>
          <a:xfrm>
            <a:off x="7049085" y="470529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000" b="1" dirty="0" smtClean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三分球</a:t>
            </a:r>
            <a:endParaRPr lang="zh-CN" altLang="en-US" sz="6000" b="1" dirty="0">
              <a:ln w="3175">
                <a:noFill/>
              </a:ln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Group 66(向天歌演示原创免费模板：www.TopPPT.cn)"/>
          <p:cNvGrpSpPr/>
          <p:nvPr/>
        </p:nvGrpSpPr>
        <p:grpSpPr>
          <a:xfrm rot="4080581">
            <a:off x="12173255" y="-772706"/>
            <a:ext cx="269678" cy="662632"/>
            <a:chOff x="10780998" y="4178593"/>
            <a:chExt cx="636300" cy="1563469"/>
          </a:xfrm>
        </p:grpSpPr>
        <p:sp>
          <p:nvSpPr>
            <p:cNvPr id="68" name="Right Triangle 67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Right Triangle 68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Group 75(向天歌演示原创免费模板：www.TopPPT.cn)"/>
          <p:cNvGrpSpPr/>
          <p:nvPr/>
        </p:nvGrpSpPr>
        <p:grpSpPr>
          <a:xfrm rot="1895823" flipH="1">
            <a:off x="13084115" y="1024151"/>
            <a:ext cx="137189" cy="337088"/>
            <a:chOff x="10780998" y="4178593"/>
            <a:chExt cx="636300" cy="1563469"/>
          </a:xfrm>
        </p:grpSpPr>
        <p:sp>
          <p:nvSpPr>
            <p:cNvPr id="77" name="Right Triangle 76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Right Triangle 77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Group 72(向天歌演示原创免费模板：www.TopPPT.cn)"/>
          <p:cNvGrpSpPr/>
          <p:nvPr/>
        </p:nvGrpSpPr>
        <p:grpSpPr>
          <a:xfrm rot="4080581">
            <a:off x="14348085" y="-1266989"/>
            <a:ext cx="268182" cy="658956"/>
            <a:chOff x="10780998" y="4178593"/>
            <a:chExt cx="636300" cy="1563469"/>
          </a:xfrm>
        </p:grpSpPr>
        <p:sp>
          <p:nvSpPr>
            <p:cNvPr id="74" name="Right Triangle 73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Right Triangle 74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2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08333E-6 -3.33333E-6 L 1.23099 -0.416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549" y="-20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100000" fill="hold" grpId="0" nodeType="withEffect" p14:presetBounceEnd="67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100000" fill="hold" grpId="0" nodeType="withEffect" p14:presetBounceEnd="675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100000" fill="hold" nodeType="withEffect" p14:presetBounceEnd="675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36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37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-0.98763 1.11944 L -2.70833E-6 2.59259E-6 " pathEditMode="relative" rAng="0" ptsTypes="AA">
                                          <p:cBhvr>
                                            <p:cTn id="39" dur="8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8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6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de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decel="10000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decel="100000" fill="hold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decel="100000" fill="hold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100000" fill="hold" grpId="0" nodeType="withEffect" p14:presetBounceEnd="625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66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67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100000" fill="hold" grpId="0" nodeType="withEffect" p14:presetBounceEnd="625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70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71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48" grpId="0"/>
          <p:bldP spid="49" grpId="0"/>
          <p:bldP spid="50" grpId="0"/>
          <p:bldP spid="52" grpId="0"/>
          <p:bldP spid="53" grpId="0"/>
          <p:bldP spid="81" grpId="0" animBg="1"/>
          <p:bldP spid="81" grpId="1" animBg="1"/>
          <p:bldP spid="58" grpId="0" animBg="1"/>
          <p:bldP spid="59" grpId="0" animBg="1"/>
          <p:bldP spid="79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08333E-6 -3.33333E-6 L 1.23099 -0.416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549" y="-20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10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-0.98763 1.11944 L -2.70833E-6 2.59259E-6 " pathEditMode="relative" rAng="0" ptsTypes="AA">
                                          <p:cBhvr>
                                            <p:cTn id="39" dur="8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8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6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de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decel="10000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decel="100000" fill="hold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decel="100000" fill="hold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100000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100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48" grpId="0"/>
          <p:bldP spid="49" grpId="0"/>
          <p:bldP spid="50" grpId="0"/>
          <p:bldP spid="52" grpId="0"/>
          <p:bldP spid="53" grpId="0"/>
          <p:bldP spid="81" grpId="0" animBg="1"/>
          <p:bldP spid="81" grpId="1" animBg="1"/>
          <p:bldP spid="58" grpId="0" animBg="1"/>
          <p:bldP spid="59" grpId="0" animBg="1"/>
          <p:bldP spid="79" grpId="0"/>
          <p:bldP spid="80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334</Words>
  <Application>Microsoft Office PowerPoint</Application>
  <PresentationFormat>宽屏</PresentationFormat>
  <Paragraphs>144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宋体</vt:lpstr>
      <vt:lpstr>微软雅黑</vt:lpstr>
      <vt:lpstr>Arial</vt:lpstr>
      <vt:lpstr>Arial Black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user</cp:lastModifiedBy>
  <cp:revision>497</cp:revision>
  <dcterms:created xsi:type="dcterms:W3CDTF">2015-12-26T12:03:31Z</dcterms:created>
  <dcterms:modified xsi:type="dcterms:W3CDTF">2017-12-19T23:26:29Z</dcterms:modified>
</cp:coreProperties>
</file>